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размножаются растения?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растений обеспечивает их выживание и распространение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изучения размножения растений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люди наблюдают за размножением растений, изучая семена и черенки. Основы научного понимания заложил Грегор Мендель, а разнообразие способов размножения позволило растениям занять разные среды обитания.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бесполое размножение?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происходит без участия половых клеток и оплодотворения, когда новое растение формируется из части материнского организма.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процессе потомки генетически идентичны родителю, что обеспечивает быстрое распространение видов без генетических изменений.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клубни у картофеля, отводки у тополя и усики у клубники, которые позволяют размножаться без семян.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 и клубни: подземные структуры размножения
</a:t>
            </a:r>
            <a:endParaRPr lang="en-US" sz="2302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 как подземные стебли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 – это горизонтальные подземные побеги, несущие почки и корни. На их основе появляются новые растения, как у ириса и ландыша, обеспечивая быстрое вегетативное размножение.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Клубни: запасы и основа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представляют утолщённые части побега, содержащие питательные вещества. На примере картофеля из глазков клубня прорастают новые растения, способствуя массовому размножению.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размножение через подземные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структуры — корневища и клубни — обеспечивают идентичность потомков и быстрое появление новых растений в благоприятных условиях почвы.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Черенкование: метод получения новых растений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Черенкование — отделение стеблевых, листовых или корневых частей для укоренения и формирования нового растения, широко используется в декоративном садоводстве.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часто применяется у фиалки, винограда и герани благодаря высокой приживаемости и сохранению родительских признаков.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Черенки легко укореняются в воде или почве, что делает этот способ доступным даже для начинающих садоводов.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обеспечивает быстрое размножение и позволяет обойти сложности генеративного размножения, особенно в домашних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180989"/>
            <a:ext cx="3239400" cy="12052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способов бесполого размножения растений
</a:t>
            </a:r>
            <a:endParaRPr lang="en-US" sz="1905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способы бесполого размножения отличаются по скорости и биологическим особенностям, но одинаковы в генетической идентичности потомков.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методы обеспечивают быстрое получение однотипного потомства без генетических изменений.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отводками: практический подход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размножения отводками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Отводки образуются, когда стебель пригибают к земле, фиксируют и покрывают почвой. В месте контакта с почвой появляются корни, после чего молодое растение отделяют от материнского.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успешного использования метода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Смородина и крыжовник часто размножаются отводками, что позволяет легко и быстро увеличить количество кустов без применения семян.
</a:t>
            </a:r>
            <a:endParaRPr lang="en-US" sz="1095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способ размножения растений: как он работает
</a:t>
            </a:r>
            <a:endParaRPr lang="en-US" sz="2217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половом размножении участвуют мужские клетки — пыльца и женские — яйцеклетка, которые сливаются в процессе оплодотворения.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приводит к образованию семени, несущего наследственную информацию от обоих родителей, обеспечивая генетическое разнообразие.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признаков потомков способствует адаптации и выживанию видов в меняющихся условиях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и женские органы цветка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состоит из тычинок, образующих пыльцу, и пестика, содержащего яйцеклетку. Эти структуры отвечают за половое размножение растений.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семени и его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опыления и оплодотворения формируется семя, внутри которого находится зародыш и запас питательных веществ для будущего роста растения.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способов размножения растений
</a:t>
            </a:r>
            <a:endParaRPr lang="en-US" sz="2306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цветковых растений размножается половым способом, обеспечивая генетическое разнообразие популяций.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широко распространено, позволяя быстро размножать растения идентично родителю.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мировой флоры, школьные данные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опыления в размножении растений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— процесс переноса пыльцы с тычинок на рыльце пестика, который может происходить как внутри одного растения, так и между разными особями для разнообразия потомства.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пыльцы осуществляется с помощью внешних факторов: ветра, насекомых, воды или самостоятельно внутри цветка, что способствует успешному оплодотворению.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опыления напрямую влияет на количество и качество формируемых семян, от чего зависит последующее размножение и выживание растения.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опылителей и их значение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— главные опылители многих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собирают нектар и пыльцу, способствуя переносу пыльцы между цветами. Их поведение направлено на определённые виды растений, что обеспечивает высокую эффективность опыления.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бабочек и других насекомых в опылении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привлекаются яркой окраской и ароматом цветов. Они посещают различные растения для питания, тем самым разнося пыльцу на большие расстояния, что способствует генетическому разнообразию.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опылители — летучие мыши и жуки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опыляют ночные цветы, используя эхолокацию, а жуки привлекаются крупными ароматными цветами. Такое разнообразие опылителей увеличивает шансы растений на успешное размножение.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Спороносные растения: особенности размножения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Споровое размножение происходит с помощью спор — мелких клеток, способных легко переноситься ветром и водой на большие расстояния.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прорастания спорам необходимы влажная среда, рассеянный свет и благоприятные климатические условия без засухи.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Папоротники, мхи и хвощи с помощью спор быстро колонизируют новые территории, что способствует их широкому распространению.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семян у спороносных растений ограничивает их выживание только во влажных условиях, в отличие от цветковых с защищёнными семенами.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259592"/>
            <a:ext cx="3239400" cy="10480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размножения семенами и спорами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между споровым и семенным размножением по способу образования, условиям прорастания и количеству потомков.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обеспечивают массовое распространение при ограниченной защите, семена же более защищены, обеспечивая выживание и развитие в разнообразных условиях.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справочник, 2022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— видоизменённые подземные побеги с сочными чешуями, характерные для тюльпанов, лука, чеснока, позволяющие растениям давать много потомков.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луковиц за сезон
</a:t>
            </a:r>
            <a:endParaRPr lang="en-US" sz="3111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быстрое размножение и адаптацию растений к неблагоприятным условиям.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ботаники для средней школы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Долговечность и расселение семян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жизнеспособности семян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семена, как у акации, сохраняют способность к прорастанию спустя десятилетия, что помогает растению переживать неблагоприятные периоды и поддерживать популяцию.
</a:t>
            </a:r>
            <a:endParaRPr lang="en-US" sz="975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распространения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переносятся ветром, водой и животными. Такая разноска способствует расселению растений на новые территории, что увеличивает разнообразие и стабильность экосистем.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прорастания семян у растений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времени прорастания, важны условия почвы и температура, влияющие на рост и развитие сеянцев в естественной среде.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прорастания варьируется у разных видов, что отражает их адаптационные стратегии к окружающей среде.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прорастания семени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прорастания семени по данным ботанических исследований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размножения растений для природы и человека
</a:t>
            </a:r>
            <a:endParaRPr lang="en-US" sz="2156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растений поддерживает биоразнообразие, обеспечивая поступление кислорода и формирование устойчивых экосистем, необходимых для жизни на Земле.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 семена служат источником пищи для множества животных и человека, обеспечивая энергетический и питательный баланс биосферы.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знания о размножении позволяют улучшать сорта, повышать урожайность и создавать устойчивые культуры к неблагоприятным условиям.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размножения способствует восстановлению растительных популяций после природных катастроф и способствует сохранению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8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разнообразие способов размножения растений и их значение
</a:t>
            </a:r>
            <a:endParaRPr lang="en-US" sz="2839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механизмы размножения обеспечивают преемственность и адаптацию растений, поддерживая стабильность природы и способствуя прогрессу сельского хозяйства и охране биологических ресурсов.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2026-05-08T12:38:49Z</dcterms:created>
  <dcterms:modified xsi:type="dcterms:W3CDTF">2026-05-08T12:38:49Z</dcterms:modified>
</cp:coreProperties>
</file>