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Турции, Китая, Индии и Японии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 Азии — четыре разные траектории развития.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взгляд на четыре страны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по единым критериям: от географии и экономики до демографии, культуры и современных вызовов.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страны, четыре модели развития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соединяет Европу и Азию, поэтому её развитие тесно связано с транзитом, торговлей и положением между регионами.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индустриализация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выделяется масштабом территории, населения и производства, что делает его ключевым игроком мировой экономики.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демография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сочетает большой внутренний рынок, молодое население и быстро растущий сектор услуг, особенно цифровых.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опирается на технологичную промышленность, высокую организацию труда и ограниченные природные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критерии сравнения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рассматривается положение страны на карте: доступ к морям, соседям, маршрутам торговли и транспортным коридорам.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сравнивается экономика: какие отрасли создают основной доход, где сильны промышленность, услуги и сельское хозяйство.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Демография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оцениваются население и возрастная структура, потому что они влияют на рынок труда, спрос и социальные расходы.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Городская среда и 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анализируются урбанизация и технологии, которые показывают темпы модернизации и качество инфраструктуры.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Современные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учитываются общие вызовы: неравенство, экологические ограничения, старение населения и зависимость от внешних рынков.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страны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занимает важное положение на стыке Европы и Азии, что усиливает её роль в торговле, транспорте и региональных связях.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расположен в Восточной Азии и имеет выход к Тихому океану, что поддерживает морскую торговлю и промышленное развитие.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находится в Южной Азии и обращена к Индийскому океану, через который проходят важные морские маршруты.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островное государство у восточных берегов Азии, поэтому морские пути для неё особенно важны.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расположена между Чёрным и Средиземным морями; Босфор и Дарданеллы делают её значимым транзитным узлом.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огромную территорию с прибрежными зонами, равнинами и внутренними районами, поэтому условия развития внутри страны сильно различаются.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и океан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опирается на полуостров Индостан и имеет широкий выход к Индийскому океану, что важно для торговли и климата.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 островов и испытывает дефицит земли, поэтому особенно ценит плотную застройку и эффективное использование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четырёх стран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экономиках заметна разная комбинация отраслей, но услуги и промышленность формируют основу занятости и доходов.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сильнее других опирается на промышленность, а Япония и Турция — на услуги; в Индии сельское хозяйство сохраняет более заметную роль.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структуре ВВП на основе данных Всемирного банка и национальной статистики, 2023–2024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внешней торговли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входит в число крупнейших экспортёров мира: его экономика тесно связана с глобальными цепочками поставок и внешним спросом на промышленную продукцию.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сохраняет сильные позиции в экспорте автомобилей, электроники и оборудования, где особенно важны качество, точность и технологичность.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активно торгует с Европой, Ближним Востоком и соседними рынками, используя выгодное транзитное положение и развитую промышленность.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наращивает экспорт услуг, программного обеспечения и IT-решений, постепенно усиливая присутствие в мировой 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возрастная структура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влияет на рынок труда, образование, здравоохранение и темпы внутреннего спроса в каждой стране.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резко выделяются масштабом населения, а Япония показывает наиболее сложную возрастную ситуацию из-за старения общества.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национальной статистики, 2023–2024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особенно заметен в странах с быстрым приростом населения и миграцией в мегаполисы.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городского населения приходится на Индию, поэтому нагрузка на инфраструктуру продолжает расти.
</a:t>
            </a:r>
            <a:endParaRPr lang="en-US" sz="21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инновации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Япония опираются на крупные заводы, транспортные сети и высокие стандарты качества. Именно поэтому они задают темп в машиностроении, электронике и сложных цепочках поставок.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быстро наращивает цифровые сервисы, связь и дорожную инфраструктуру. Эти изменения поддерживают внутренний рынок и делают экономику более связанной между регионами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Узловое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укрепляет позиции как транспортный и производственный узел между Европой, Азией и Ближним Востоком. Удобное положение помогает развивать торговлю, логистику и экспорт.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производительность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высокая автоматизация помогает компенсировать дефицит рабочей силы и поддерживать качество продукции. Роботизация особенно заметна в автомобилестроении, электронике и точном машиностроении.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Масштаб внедрения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делает ставку на массовое внедрение технологий в промышленности, транспорте и городском хозяйстве. Это ускоряет производство, но требует постоянного обновления кадров и стандартов.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Цифровые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наращивает IT-сектор, цифровые платформы и удалённые сервисы. Рост производительности здесь во многом связан не с заводами, а с программированием, данными и услугами.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Связь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Турции производительность повышают логистика, машиностроение и сфера услуг. Для страны важно соединять региональные рынки и сокращать издержки на перевозки и снабжение.
</a:t>
            </a:r>
            <a:endParaRPr lang="en-US" sz="11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культура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общественная жизнь строится вокруг китайского языка, исторической памяти и сильной роли государства. Традиции здесь тесно связаны с городским ритмом и семейными связями.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сочетает современный образ жизни с уважением к порядку, коллективной ответственности и культурной преемственности. Повседневные нормы здесь часто так же важны, как формальные правила.
</a:t>
            </a:r>
            <a:endParaRPr lang="en-US" sz="1256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выделяется языковым многообразием и религиозной сложностью. В одной стране сосуществуют разные общины, а это формирует яркую, но неоднородную социальную ткань.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опирается на турецкий язык, богатое историческое наследие и светскую модель государства. При этом религиозные и региональные различия заметно влияют на общественные привычки.
</a:t>
            </a:r>
            <a:endParaRPr lang="en-US" sz="12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культурные маркеры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ислам и светскость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Турции ислам исторически определяет многие культурные нормы, праздники и архитектурный облик городов. При этом государство сохраняет светский характер, что влияет на общественный баланс и повседневную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религиозное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объединяет индуизм, ислам, сикхизм, христианство и другие традиции. Такое разнообразие делает страну религиозно насыщенной и заметно отражается в региональных обычаях, праздниках и кухне.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традиция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сочетает буддизм, конфуцианские ценности и светские общественные практики. Здесь важны уважение к порядку, образованию и социальной устойчивости, а религия часто переплетается с традицией.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ритуал и 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синтоизм и буддизм сосуществуют без жёсткого противопоставления. Ритуалы, уважение к месту и к общему пространству глубоко встроены в повседневную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в экономическом пространстве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перекрёстке торговых путей Турция соединяет рынки Европы, Кавказа и Ближнего Востока. Через страну проходят грузы, туристы и энергетические маршруты, а крупные города поддерживают спрос на услуги, промышленность и внутреннюю торговлю.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использует выгодное положение для развития туризма и производства. Однако экономическая устойчивость зависит не только от географии: инфляция, колебания валюты и внешнеполитическая напряжённость постоянно проверяют этот баланс.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международной роли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связность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укрепления роли Стамбула и проливов Турция стала ключевым связующим звеном между морскими маршрутами, торговлей и региональной безопасностью.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повестка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Анкара одновременно участвует в дипломатии, региональных конфликтах и инфраструктурных проектах, влияя на связи между Европой, Кавказом и Азией.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коридоры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страна усилила значение в энергетическом транзите, транспортных коридорах и переговорах по вопросам Ближнего Востока и Черноморского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индустриальный центр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создал масштабную производственную базу, которая охватывает электронику, машиностроение и материалы. Крупные предприятия и городские агломерации делают страну центром глобальных поставок.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страны развивалась вместе с промышленностью: порты, скоростные магистрали и логистические узлы поддерживают быстрый оборот товаров и приток инвестиций.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вложения позволяют Китаю переходить от дешёвого выпуска к более сложным продуктам. Это усиливает конкуренцию не только в Азии, но и на мировом рынке.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Китая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постепенно входит в фазу старения населения: доля пожилых растёт, а число молодых работников увеличивается медленнее. Это влияет на рынок труда, социальные расходы и спрос внутри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Демографический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и замедление демографического роста меняют долгосрочные ожидания бизнеса. Экономике приходится опираться не только на число работников, но и на их квалификацию.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Цена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становятся заметнее в крупных промышленных районах. Вопросы воздуха, воды и энергопотребления уже не второстепенны, а напрямую связаны с качеством роста.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недвижимости и производственная модель переживают перестройку. Стране необходимо уходить от массового дешёвого выпуска к более технологичной и устойчивой экономике.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 траектории роста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индийских городах и технопарках растёт число компаний, работающих в IT, цифровых сервисах и удалённой поддержке бизнеса. Это создаёт новые рабочие места и усиливает связи страны с глобальной экономикой.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 услуги расширяют экспортный потенциал Индии, а молодое население поддерживает внутренний спрос. На этом фоне особенно важны образование, профессиональная подготовка и качество инфраструктуры.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Нереализованный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быстрый рост не снимает старых проблем: неравный доступ к школам, дорогам, воде и жилью по-прежнему сдерживает развитие. Поэтому демографический потенциал ещё нужно превратить в устойчивое благополучие.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 — четыре траектории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Турция, Китай, Индия и Япония показывают четыре разных пути модернизации: от транзитного положения и индустриального масштаба до цифрового роста и технологической зрелости. Их объединяют урбанизация, экологические ограничения и необходимость обновлять экономику.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2026-07-26T15:16:44Z</dcterms:created>
  <dcterms:modified xsi:type="dcterms:W3CDTF">2026-07-26T15:16:44Z</dcterms:modified>
</cp:coreProperties>
</file>