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6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по-немецки: Eltern, Großeltern, Geschwister
</a:t>
            </a:r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называть семью по-немецки: просто, ясно и с улыбкой.
</a:t>
            </a:r>
            <a:endParaRPr lang="en-US" sz="366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первые и очень важные слова. Ребёнок учится говорить о близких, понимать простые вопросы и отвечать коротко и уверенно.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слова о семье на немецком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Eltern по-немецки означает «родители». Оно помогает сразу назвать маму и папу как самых близких людей в семье.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ним обычно учат die Mutter — мама и der Vater — папа. Эти слова часто встречаются в первых школьных фразах.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Meine Eltern sind zu Hause. Ich habe eine Mutter und einen Vater. Такие предложения легко повторять и запоминать.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Eltern — родители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Mutter und Vater в простых фразах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Mutter заботится о ребёнке, помогает ему и говорит с ним. Для начальной школы подходят короткие и понятные фразы без лишних сложностей.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Vater тоже помогает, играет, учит и поддерживает. Можно сказать: Das ist meine Mutter. Das ist mein Vater. Meine Mutter heißt Anna.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16071"/>
            <a:ext cx="391500" cy="39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3782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37821"/>
            <a:ext cx="391500" cy="34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Großeltern — бабушка и дедушка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Großeltern означает бабушку и дедушку. Это слово сразу вызывает добрые семейные образы и легко связывается с понятной жизненной ситуацией.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слово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 дедушка часто собирают семью вместе. Поэтому слово Großeltern удобно учить через праздники, визиты и домашние истории.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встречи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Oma и der Opa запоминаются быстро. Они короткие, звучат мягко и подходят для первых уроков немецкого языка.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ассоциации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для бабушки и дедушки часто говорят Oma и Opa. Эти слова звучат коротко, дружелюбно и совсем не пугают юного ученика.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Oma und Opa: семейные слова и ласковые обращения
</a:t>
            </a:r>
            <a:endParaRPr lang="en-US" sz="2391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закрепить их в речи: Meine Oma ist nett. Mein Opa liest gern. Die Großeltern sind oft mit der Familie zusammen.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запоминаются слова по теме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услышанного слова к уверенной фразе в речи ученика.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нужен один брат, говорят der Bruder. Если нужна одна сестра, говорят die Schwester. Эти слова важно не путать на уроке.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Geschwister — братья и сёстры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Geschwister означает сразу «братья и сёстры». Оно помогает назвать всех детей в семье одним словом, если их несколько.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полезно слышать разницу: Geschwister — это общее слово, а Bruder и Schwester — названия каждого ребёнка отдельно.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299" y="1213600"/>
            <a:ext cx="45726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помогают быстро запомнить новые слова. Ich habe einen Bruder. Ich habe eine Schwester. Всё звучит просто и понятно.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Bruder und Schwester в предложениях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2167425" y="2571750"/>
            <a:ext cx="3244500" cy="15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 ещё немного информации: Mein Bruder ist groß. Meine Schwester ist klein. Такие фразы легко повторять вслух и использовать на уроке.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о семье часто встречается mein: mein Vater, mein Opa, mein Bruder. Так говорят о словах мужского рода.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mein, meine, meinе в речи о семье
</a:t>
            </a:r>
            <a:endParaRPr lang="en-US" sz="2733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женскими словами используется meine: meine Mutter, meine Oma, meine Schwester. Эта маленькая особенность очень полезна для первых фраз.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2 класса это удобное правило: одно короткое слово помогает правильно говорить о членах семьи. Почти как языковой помощник в кармане.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heißt du? — как спросить о семье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учатся задавать короткие вопросы о семье и сразу понимать ответ. Особенно часто звучат фразы Wie heißt deine Mutter? и Wie heißt dein Vater?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важный вопрос — Hast du Geschwister? Ответы тоже простые: Meine Mutter heißt…, Ja, ich habe einen Bruder. Так разговор получается коротким, понятным и очень дружелюбным.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схема ответа о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ученику говорить по образцу: сначала представить себя, затем назвать близкого человека, добавить имя и завершить ответ простым предложением.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22603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48003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48003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говорить о семье по-немецки
</a:t>
            </a:r>
            <a:endParaRPr lang="en-US" sz="2335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Haus
</a:t>
            </a:r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das Haus помогает говорить о месте, где живёт семья. Оно часто встречается в простых фразах и делает рассказ о доме понятным даже самым маленьким ученикам.
</a:t>
            </a:r>
            <a:endParaRPr lang="en-US" sz="1452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Familie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Familie — это семья, то есть люди, которые близки друг другу. С этим словом легко строить короткие предложения: Meine Familie ist groß. Meine Familie ist freundlich.
</a:t>
            </a:r>
            <a:endParaRPr lang="en-US" sz="152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Zusammen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zusammen значит «вместе». Оно подходит для рассказов о семейных делах: Wir lernen zusammen, spielen zusammen und essen zusammen. Так речь становится живой и тёплой.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Lieb und nett
</a:t>
            </a:r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lieb и nett помогают описать близких людей добрыми словами. Ребёнок может сказать: Meine Oma ist lieb. Mein Vater ist nett. Такие фразы звучат просто и ласково.
</a:t>
            </a:r>
            <a:endParaRPr lang="en-US" sz="14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 фото?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семейной фотографии ребёнок быстро узнаёт знакомые лица. Рядом с каждым человеком можно поставить немецкую подпись: die Mutter, der Vater, die Oma, der Opa. Так новые слова запоминаются почти без усилий, будто сами смотрят на нас с картинки.
</a:t>
            </a:r>
            <a:endParaRPr lang="en-US" sz="1167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Подписи, которые помогают 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 фото написать короткое слово, ученик сразу связывает его с человеком. Die Schwester, der Bruder, die Eltern — всё становится на свои места. Такая работа особенно удобна в начальной школе, потому что картинка подсказывает правильный ответ.
</a:t>
            </a:r>
            <a:endParaRPr lang="en-US" sz="1127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семейный рассказ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фото можно превратить в маленький рассказ. Учитель показывает снимок, а дети называют родственников по-немецки и добавляют одно простое слово, например nett или zusammen. Получается добрая мини-история без длинных объяснений.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фотография как тема для слов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 очень коротких фразах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часто называют того, о ком говорят: Ich, Meine Mutter, Mein Opa. Это помогает сразу понять, кто является главным действующим лицом фразы.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предложения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 короткое сообщение: habe, ist, liest gern. Ребёнок слышит ясный образец и легко повторяет его вслух без лишних слов.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Простое действие или признак
</a:t>
            </a:r>
            <a:endParaRPr lang="en-US" sz="1534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получается короткое предложение, которое удобно запомнить: Ich habe einen Bruder. Meine Mutter ist nett. Mein Opa liest gern.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Готовая фраза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повторение слов Eltern, Großeltern, Geschwister
</a:t>
            </a:r>
            <a:endParaRPr lang="en-US" sz="2139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ребёнок смотрит на картинку и выбирает нужное немецкое слово. Eltern, Großeltern и Geschwister помогают увидеть, что одни названия обозначают сразу несколько членов семьи.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повторение особенно полезно для младших школьников: общие слова не путаются с отдельными. Картинка подсказывает ответ, а короткое произнесение закрепляет его в памяти.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называет по-немецки самых близких людей: Mutter, Vater, Oma, Opa, Bruder и Schwester. Он понимает, кто относится к семье, и не теряется в знакомых словах.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ученик после этой темы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строит короткие фразы по образцу: Ich habe einen Bruder. Meine Mutter heißt Anna. Mein Opa liest gern. Эти предложения легко произносить и запоминать.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отвечает на простые вопросы о семье без долгих пауз. Он может спросить и ответить вежливо, а значит, уже делает маленький шаг к настоящему разговору.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различает общие названия Eltern, Großeltern и Geschwister. Он замечает, что такие слова обозначают не одного человека, а сразу несколько членов семьи.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слова в немецком языке звучат мягко и по-доброму. Когда ребёнок говорит meine Familie или meine Eltern, речь сразу становится тёплой и понятной.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слова в доброй и понятной речи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 для близких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второго класса особенно удобны короткие подписи и простые фразы. Они не пугают длинными объяснениями и помогают говорить уверенно, как маленький знаток семьи.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ясно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по теме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Mutter — мама. Das слово легко запомнить, потому что оно часто появляется в первых фразах о семье и звучит очень знакомо.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Vater — папа. Вместе с ним обычно повторяют die Eltern, чтобы увидеть: родители — это мама и папа как одна семейная пара.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Oma, der Opa, die Großeltern. Эти слова помогают назвать бабушку, дедушку и их общее значение. Они часто связаны с семейным теплом и заботой.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Bruder, die Schwester, die Geschwister. Здесь важно помнить: Bruder и Schwester — один человек, а Geschwister — это братья и сёстры вместе.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по теме семьи на немецком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5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называть родных по-немецки, строить короткие фразы и отвечать на простые вопросы. Слова семьи становятся понятными, а речь — чуть увереннее и дружелюбнее.
</a:t>
            </a:r>
            <a:endParaRPr lang="en-US" sz="392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2026-05-20T18:03:55Z</dcterms:created>
  <dcterms:modified xsi:type="dcterms:W3CDTF">2026-05-20T18:03:55Z</dcterms:modified>
</cp:coreProperties>
</file>