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шедевры: как музыка становится незабываемой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Откроем, как рождаются мелодии, которые любят веками.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шедевром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Шедевры создают композиторы разных стран и эпох. Их музыку узнают в концертных залах, театрах, кино и на уроках музыки, потому что она трогает сердце и остаётся в памяти надолго.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шедевра обычно есть мелодия, которую хочется напевать снова и снова. Она звучит ясно, красиво и сразу вызывает интерес у слушателя.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музыке идти уверенно и выразительно. Он может быть бодрым, торжественным, плавным или загадочным — и именно поэтому настроение так легко почувствовать.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великим произведением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сила шедевра в том, что он умеет рассказывать без слов. Музыка остаётся в памяти, потому что в ней есть яркая мысль и живое чувство.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Моцарт: музыка, которая будто улыбается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звучание, которое 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писал музыку так, будто каждая нота умеет радоваться. Его «Маленькая ночная серенада» звучит легко и изящно, а «Турецкий марш» сразу запоминается живым ритмом. В его пьесах как будто слышны солнечный день и весёлый шаг.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композитор с большим талантом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родился в 1756 году в Австрии и начал сочинять очень рано. Он создал множество произведений, которые любят и взрослые, и дети. Его музыка часто звучит в концертных залах и помогает слушателям почувствовать красоту классики.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жил в Германии и Австрии и стал одним из самых известных композиторов в мире. Его музыка звучит мощно, смело и очень выразительно, словно говорит: «Не сдавайся!»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знаменита Девятая симфония. В ней слышны радость, надежда и идея дружбы. Даже когда композитор почти не слышал, он продолжал сочинять и создавал музыку огромной силы.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Бетховен: сила и смелость в музыке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создал балеты «Лебединое озеро», «Спящая красавица» и «Щелкунчик». Его музыка легко переносит слушателя в мир дворцов, балов, танцев и чудесных превращений.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мелодии очень певучие и красивые. Они помогают представить снежные сцены, принцесс, лебедей и смелых героев, будто сказка сама открывает занавес.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Чайковский: музыка для сказки и танца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балетную музыку особенной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балете помогает танцу звучать мягко и красиво. Кажется, что мелодия сама ведёт артистов по сцене.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Балетная музыка легко рисует в воображении дворец, лес, снег или волшебный сад. Слушатель как будто видит историю глазами.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без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текста можно понять, где музыка нежная, где тревожная, а где радостная. Это делает балет очень понятным и трогательным.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«Щелкунчик» часто кажется зимней сказкой, а «Лебединое озеро» — загадочной и прекрасной историей. Такие мелодии хочется слушать снова.
</a:t>
            </a:r>
            <a:endParaRPr lang="en-US" sz="14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опере история рассказывается не обычной речью, а пением. Голоса героев помогают понять, кто радуется, кто спорит и кто мечтает о чуде.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Вместе с певцами звучит оркестр, а костюмы и декорации делают спектакль особенно ярким. Опера похожа на большой музыкальный театр, где всё работает на одну историю.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Опера: когда герои поют свои чувства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и его инструменты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Струнные инструменты, особенно скрипки, часто несут главную мелодию. Они могут звучать нежно, быстро или очень торжественно.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Духовые инструменты добавляют блеск и свежий звук. Флейты, трубы и кларнеты помогают музыке становиться шире и выразительнее.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Ударные инструменты придают ритм и силу. Барабаны и литавры делают музыку более энергичной, как будто она шагает вперёд.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Когда все инструменты играют вместе, оркестр звучит богато и объёмно. Кажется, что у музыки появляется много красок сразу.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через настроение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 светлая мелодия часто звучит бодро. Она может напоминать прыжки, улыбку или весёлую игру.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тревога или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и тихое звучание помогают передать печаль, ожидание или волнение. Музыка будто становится задумчивой.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надежда и 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меняется, слушатель чувствует новый поворот истории. Так музыка без слов рассказывает о чувствах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в музыке композиторов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пришла из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услышать простую народную песню и превратить её в большое произведение. Тогда знакомая интонация зазвучит по-новому, но останется такой же тёплой и близкой. Слушатель словно узнаёт старого друга в красивом концертном зале.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с ярким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венгерской и испанской музыке часто слышны живые ритмы и смелые мелодии. Они будто сами просят пуститься в пляс. Такая музыка сразу рисует в воображении движение, хлопки и весёлый праздник с кружением и улыбками.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становится общей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напевы понятны людям разных возрастов, потому что в них нет лишней сложности. Их легко напевать, запоминать и узнавать. Поэтому композиторы любят брать такие мелодии и дарить им новую жизнь в оркестре, на сцене и в песне.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695937"/>
            <a:ext cx="386371" cy="343441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кино рассказывать историю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настроение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или тревожная музыка сразу подсказывает, что происходит на экране. Она помогает зрителю почувствовать страх, радость или ожидание ещё до слов героев.
</a:t>
            </a:r>
            <a:endParaRPr lang="en-US" sz="1361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чувства персонажей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молчит, но музыка уже говорит за него. По мелодии можно понять, грустит ли он, мечтает или радуется важной встрече.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момент незабываемым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тема может стать очень известной и жить отдельно от фильма. Стоит услышать её снова, и в памяти сразу всплывает любимая сцена.
</a:t>
            </a:r>
            <a:endParaRPr lang="en-US" sz="1409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картинку и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кино помогает сценам двигаться в нужном ритме. Она подчёркивает шаги, погоню, паузу или чудо и делает просмотр ещё интереснее.
</a:t>
            </a:r>
            <a:endParaRPr lang="en-US" sz="14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Перед началом концерта в зале стараются говорить тихо и не отвлекать других. Когда музыка звучит, важно внимательно слушать, чтобы не пропустить ни одной красивой детали.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Аплодируют обычно после окончания произведения, когда музыканты закончили играть. Живое исполнение особенно интересно, потому что каждый инструмент слышен по-своему, как будто у музыки появляется свой живой голос.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слушают музыку в концертном зале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«Турецкий марш» Моцарта звучит легко и быстро, будто маленькая музыкальная искра. Его узнают по бодрому движению и ясной, очень запоминающейся мелодии.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Девятая симфония Бетховена поражает силой и торжественностью. В ней чувствуется большой размах, радость и вера в дружбу между людьми.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«Лебединое озеро» Чайковского и «Времена года» Вивальди любят за красочные образы. Эти произведения легко представить как танец, природу или сказочную сцену.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которые узнают с первых нот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мелодии живут очень долго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Красивая мелодия легко запоминается и хочется напевать её снова. Если она звучит ясно, слушатель быстро узнаёт её даже после долгого перерыва.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 и контраст помогают музыке быть интересной. Сначала тема может звучать спокойно, а потом вдруг становиться громче, выше или веселее.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 сильной мелодии есть понятная музыкальная мысль. Она словно рассказывает короткую историю без слов и поэтому надолго остаётся в памяти.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Такие произведения передают от старших к младшим, как любимую семейную сказку. И каждый новый слушатель находит в них что-то своё.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композиторы создают музыку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рождается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композитор ищет мелодию, которая кажется ему живой и выразительной. Иногда он делает много проб, прежде чем найдёт нужный поворот звуков и ритма.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начинается работа над звуком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начинаются исправления, сравнение и повторные записи. Композитор выбирает, какие ноты лучше звучат вместе, и терпеливо доводит произведение до красоты и стройности.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шедевры в разных странах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прославилась опера. Итальянская музыка любит красивое пение, яркие эмоции и сцену, где голос звучит как настоящий рассказчик.
</a:t>
            </a:r>
            <a:endParaRPr lang="en-US" sz="1481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известна симфонической музыкой. В таких произведениях много силы, порядка и большого звучания, будто оркестр строит целый музыкальный город.
</a:t>
            </a:r>
            <a:endParaRPr lang="en-US" sz="1351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особенно любимы балеты и песни. В них часто слышны широкие мелодии, сказочные образы и настроение, которое легко запоминается.
</a:t>
            </a:r>
            <a:endParaRPr lang="en-US" sz="138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музыка славится сценическими и оркестровыми произведениями. Она умеет быть изящной, светлой и немного мечтательной, словно прогулка по красивому городу.
</a:t>
            </a:r>
            <a:endParaRPr lang="en-US" sz="12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лучше понимать музыкальное произведение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стоит вслушаться в мелодию и ритм. Они показывают, идёт ли музыка спокойно, торопливо, плавно или с весёлым подпрыгиванием.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полезно заметить темп и громкость. Если одни инструменты звучат ярче, а другие тише, музыка становится похожей на разговор разных голосов.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мелодия вызывает образ, цвет или настроение, значит, она уже начала рассказывать свою историю. Это как увидеть маленький фильм в звуках.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и мультфильмах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героям мультфильмов прыгать, мечтать и попадать в смешные ситуации. В фильмах она делает сцены ярче и помогает лучше понять, что чувствует герой.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и в обычной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мелодии звучат на школьных праздниках, в театре, в рекламе и даже на улице. Поэтому классическая музыка часто встречается нам там, где мы меньше всего её ждём.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остаётся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шедевры живут долго, потому что в них есть красота, труд и настоящее чувство. Они учат слушать внимательнее, радоваться звучанию и открывать в музыке новые истории.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2026-05-24T20:43:45Z</dcterms:created>
  <dcterms:modified xsi:type="dcterms:W3CDTF">2026-05-24T20:43:45Z</dcterms:modified>
</cp:coreProperties>
</file>