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46998" y="0"/>
            <a:ext cx="329505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579375"/>
            <a:ext cx="51393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1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«Перед весной бывают дни такие…» — стихотворение о тихом приходе весны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3703450"/>
            <a:ext cx="3498900" cy="11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весна приходит через снег, свет и едва заметные перемены.
</a:t>
            </a:r>
            <a:endParaRPr lang="en-US" sz="1122" dirty="0"/>
          </a:p>
        </p:txBody>
      </p:sp>
      <p:sp>
        <p:nvSpPr>
          <p:cNvPr id="6" name="Text 2"/>
          <p:cNvSpPr txBox="1"/>
          <p:nvPr/>
        </p:nvSpPr>
        <p:spPr>
          <a:xfrm>
            <a:off x="269995" y="270000"/>
            <a:ext cx="5139300" cy="5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61100" y="1336743"/>
            <a:ext cx="3513000" cy="33243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Анна Ахматова: весна в поэзии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043450"/>
            <a:ext cx="4204800" cy="17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Анна Ахматова умеет замечать в природе самые тонкие изменения. В этом стихотворении ранняя весна показана как спокойное, почти незаметное пробуждение мира.
</a:t>
            </a:r>
            <a:endParaRPr lang="en-US" sz="1022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311475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посвящено ранней весне, когда зима еще не исчезла, но в природе уже появляются первые признаки оттепели и обновления.
</a:t>
            </a:r>
            <a:endParaRPr lang="en-US" sz="922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2488251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состоит в том, что большие перемены начинаются с малых деталей: потемневшего снега, влажного воздуха, усиливающегося света и тихого движения воды.
</a:t>
            </a:r>
            <a:endParaRPr lang="en-US" sz="922" dirty="0"/>
          </a:p>
        </p:txBody>
      </p:sp>
      <p:sp>
        <p:nvSpPr>
          <p:cNvPr id="6" name="Text 2"/>
          <p:cNvSpPr txBox="1"/>
          <p:nvPr/>
        </p:nvSpPr>
        <p:spPr>
          <a:xfrm>
            <a:off x="270000" y="3665026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передает не бурное пробуждение, а мягкое ожидание. Благодаря этому обычный день становится особенно выразительным и наполненным скрытой радостью.
</a:t>
            </a:r>
            <a:endParaRPr lang="en-US" sz="922" dirty="0"/>
          </a:p>
        </p:txBody>
      </p:sp>
      <p:sp>
        <p:nvSpPr>
          <p:cNvPr id="7" name="Text 3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и основная мысль стихотворения
</a:t>
            </a:r>
            <a:endParaRPr lang="en-US" sz="2000" dirty="0"/>
          </a:p>
        </p:txBody>
      </p:sp>
      <p:sp>
        <p:nvSpPr>
          <p:cNvPr id="8" name="Text 4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275" y="1335729"/>
            <a:ext cx="4691700" cy="33263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образы ранней весны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1607838"/>
            <a:ext cx="36462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и проталины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Потемневший снег и первые проталины показывают, что зима отступает не сразу. Эти детали делают пейзаж живым и правдивым. 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3128157"/>
            <a:ext cx="36462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и воздух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становится теплее, а воздух — влажным и мягким. Вместе они создают ощущение спокойного перехода к весне.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1226275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 еще чувствуется, поэтому любые перемены заметнее обычного. Контраст между зимней стужей и теплеющим днем усиливает впечатление начала нового времени года.
</a:t>
            </a:r>
            <a:endParaRPr lang="en-US" sz="92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134615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Светлое небо и влажный воздух делают пространство мягче. Из-за этого знакомый пейзаж кажется обновленным, хотя внешне он почти не изменился.
</a:t>
            </a:r>
            <a:endParaRPr lang="en-US" sz="922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3042954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Тихие звуки таяния и редкое движение воды подчеркивают, что природа уже не спит. Обычные детали становятся знаками перемен.
</a:t>
            </a:r>
            <a:endParaRPr lang="en-US" sz="922" dirty="0"/>
          </a:p>
        </p:txBody>
      </p:sp>
      <p:sp>
        <p:nvSpPr>
          <p:cNvPr id="8" name="Text 3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переходный день выглядит особенно выразительно
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0" name="Text 5"/>
          <p:cNvSpPr txBox="1"/>
          <p:nvPr/>
        </p:nvSpPr>
        <p:spPr>
          <a:xfrm>
            <a:off x="270000" y="3951300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 такой день рождается тихая радость: весна еще не пришла окончательно, но ее приближение уже ощущается.
</a:t>
            </a:r>
            <a:endParaRPr lang="en-US" sz="9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признаки ранней весны создают настроение стихотворения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весна складывается из нескольких равнозначных деталей, а не из одного яркого события.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заметен переход от зимы к движению: снег тает, появляется вода, а свет и воздух меняют общее впечатление.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стихотворения Анны Ахматовой «Перед весной бывают дни такие…»
</a:t>
            </a:r>
            <a:endParaRPr lang="en-US" sz="8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7425" y="1487300"/>
            <a:ext cx="228900" cy="228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7425" y="3236075"/>
            <a:ext cx="228900" cy="228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17375" y="1473000"/>
            <a:ext cx="171900" cy="229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88875" y="3236075"/>
            <a:ext cx="228900" cy="228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передают мягкость и обновление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785900" y="1482173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связанные со светом, делают пейзаж теплее и нежнее. Они помогают почувствовать, как день постепенно меняется и становится яснее.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785900" y="3230973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Пробуждение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Лексика, связанная с движением и оживлением, показывает начало новой жизни. Природа будто медленно просыпается после зимнего покоя.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787325" y="1467898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Влага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сырости, талой воды и влажного воздуха передают сам момент оттепели. Благодаря им ранняя весна ощущается почти физически.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787325" y="3230973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Нежность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Мягкие по звучанию слова создают тихое настроение. Они подчеркивают хрупкость весеннего дня и его осторожное, постепенное обновление.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1350" y="2199110"/>
            <a:ext cx="4782600" cy="13925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Зима, ранняя весна и настоящая весна в сравнении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80875" y="1597563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увидеть, как меняется природа от неподвижности к оживлению и теплу.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280875" y="2968862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Ранняя весна занимает промежуточное место: она уже отличается от зимы, но еще не похожа на полноценную весну.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4091350" y="46072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стихотворению и признакам времен года
</a:t>
            </a:r>
            <a:endParaRPr lang="en-US" sz="8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128753"/>
            <a:ext cx="8593200" cy="3744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0825" y="270000"/>
            <a:ext cx="85932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 стихотворении развивается ощущение весны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80825" y="625800"/>
            <a:ext cx="85932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наблюдений в лирическом пейзаже Анны Ахматовой.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4" name="Text 1"/>
          <p:cNvSpPr txBox="1"/>
          <p:nvPr/>
        </p:nvSpPr>
        <p:spPr>
          <a:xfrm>
            <a:off x="5408975" y="1725110"/>
            <a:ext cx="34650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замечает перемены без спешки и тревоги. Его спокойное восприятие помогает увидеть, как из обычного дня рождается светлое ожидание весны.
</a:t>
            </a:r>
            <a:endParaRPr lang="en-US" sz="1022" dirty="0"/>
          </a:p>
        </p:txBody>
      </p:sp>
      <p:sp>
        <p:nvSpPr>
          <p:cNvPr id="5" name="Text 2"/>
          <p:cNvSpPr txBox="1"/>
          <p:nvPr/>
        </p:nvSpPr>
        <p:spPr>
          <a:xfrm>
            <a:off x="280825" y="4689888"/>
            <a:ext cx="34650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Анны Ахматовой «Перед весной бывают дни такие…»
</a:t>
            </a:r>
            <a:endParaRPr lang="en-US" sz="722" dirty="0"/>
          </a:p>
        </p:txBody>
      </p:sp>
      <p:sp>
        <p:nvSpPr>
          <p:cNvPr id="6" name="Text 3"/>
          <p:cNvSpPr txBox="1"/>
          <p:nvPr/>
        </p:nvSpPr>
        <p:spPr>
          <a:xfrm>
            <a:off x="280825" y="987763"/>
            <a:ext cx="43722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280825" y="2319713"/>
            <a:ext cx="43722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день становится знаком надежды и приближающегося тепла.
</a:t>
            </a:r>
            <a:endParaRPr lang="en-US" sz="2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1336033"/>
            <a:ext cx="3646200" cy="332573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Звуки и движение в весеннем пейзаже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4182275" y="1672300"/>
            <a:ext cx="40581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слышится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Капель, шорох тающего снега и редкие птичьи голоса создают ощущение тихого движения. Поэт показывает, что весна заметна не только глазами, но и на слух.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182275" y="3063694"/>
            <a:ext cx="40581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становится живым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Лужи, влажные дорожки, сосульки и следы оттепели делают картину подвижной и почти осязаемой. В таких деталях чувствуется переход от зимней неподвижности к новому состоянию природы.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Эмоциональное движение стихотворения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настроения идет вместе с пейзажем: чем заметнее оттепель, тем сильнее ощущается внутреннее оживление.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растет постепенно и естественно, как сама весна в стихотворении.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Поэтический текст Анны Ахматовой «Перед весной бывают дни такие…»
</a:t>
            </a:r>
            <a:endParaRPr lang="en-US" sz="8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39405" y="1497381"/>
            <a:ext cx="32754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Эпитеты помогают передать мягкость раннего весеннего дня и делают описание точным, тихим и особенно внимательным к едва заметным изменениям в природе.
</a:t>
            </a:r>
            <a:endParaRPr lang="en-US" sz="922" dirty="0"/>
          </a:p>
        </p:txBody>
      </p:sp>
      <p:sp>
        <p:nvSpPr>
          <p:cNvPr id="7" name="Text 1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художественной выразительности в стихотворении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9" name="Text 3"/>
          <p:cNvSpPr txBox="1"/>
          <p:nvPr/>
        </p:nvSpPr>
        <p:spPr>
          <a:xfrm>
            <a:off x="4740130" y="1497381"/>
            <a:ext cx="32754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Метафоры усиливают образность текста: обычный пейзаж начинает восприниматься как живое пространство, где каждая деталь участвует в общем пробуждении.
</a:t>
            </a:r>
            <a:endParaRPr lang="en-US" sz="922" dirty="0"/>
          </a:p>
        </p:txBody>
      </p:sp>
      <p:sp>
        <p:nvSpPr>
          <p:cNvPr id="10" name="Text 4"/>
          <p:cNvSpPr txBox="1"/>
          <p:nvPr/>
        </p:nvSpPr>
        <p:spPr>
          <a:xfrm>
            <a:off x="1139330" y="3100481"/>
            <a:ext cx="32754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Олицетворение помогает показать природу как действующее лицо. Свет, воздух, снег и земля словно сами тянутся к переменам и теплу.
</a:t>
            </a:r>
            <a:endParaRPr lang="en-US" sz="922" dirty="0"/>
          </a:p>
        </p:txBody>
      </p:sp>
      <p:sp>
        <p:nvSpPr>
          <p:cNvPr id="11" name="Text 5"/>
          <p:cNvSpPr txBox="1"/>
          <p:nvPr/>
        </p:nvSpPr>
        <p:spPr>
          <a:xfrm>
            <a:off x="4740055" y="3100481"/>
            <a:ext cx="32754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этим средствам стихотворение звучит не как сухое описание погоды, а как тонкое наблюдение за рождением нового времени года.
</a:t>
            </a:r>
            <a:endParaRPr lang="en-US" sz="9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1350" y="2083061"/>
            <a:ext cx="4782600" cy="16246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художественные средства помогают раскрыть тему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80875" y="1597563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разные приемы создают образ тихого весеннего обновления.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280875" y="2968862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прием по-своему поддерживает главную тему: весна раскрывается через тонкие детали, звук и ощущение жизни.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4091350" y="46072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А. Ахматовой «Перед весной бывают дни такие…»
</a:t>
            </a:r>
            <a:endParaRPr lang="en-US" sz="8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128753"/>
            <a:ext cx="8593200" cy="3744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0825" y="270000"/>
            <a:ext cx="85932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наблюдения за природой к главному выводу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80825" y="625800"/>
            <a:ext cx="85932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мыслей в стихотворении Анны Ахматовой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1778238"/>
            <a:ext cx="2649000" cy="226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ранней весны часто встречается в русской поэзии XIX–XX веков, потому что смена времен года помогает показать движение жизни, красоту мира и перемены в настроении человека.
</a:t>
            </a:r>
            <a:endParaRPr lang="en-US" sz="922" dirty="0"/>
          </a:p>
        </p:txBody>
      </p:sp>
      <p:sp>
        <p:nvSpPr>
          <p:cNvPr id="6" name="Text 1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стихотворения с русской поэтической традицией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3242037" y="1778238"/>
            <a:ext cx="2649000" cy="226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многих поэтов весна связана с пробуждением, надеждой и ощущением обновления. Этот образ легко узнается и остается близким читателю в разные эпохи.
</a:t>
            </a:r>
            <a:endParaRPr lang="en-US" sz="922" dirty="0"/>
          </a:p>
        </p:txBody>
      </p:sp>
      <p:sp>
        <p:nvSpPr>
          <p:cNvPr id="9" name="Text 4"/>
          <p:cNvSpPr txBox="1"/>
          <p:nvPr/>
        </p:nvSpPr>
        <p:spPr>
          <a:xfrm>
            <a:off x="6214074" y="1778238"/>
            <a:ext cx="2649000" cy="226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Ахматовой весенний пейзаж передан особенно сдержанно и точно: без лишних слов, через свет, воздух и наблюдение за самыми простыми деталями природы.
</a:t>
            </a:r>
            <a:endParaRPr lang="en-US" sz="9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заметные признаки ранней весны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детали легко увидеть во дворе, по дороге в школу или возле дома, поэтому стихотворение особенно близко повседневному опыту.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Ранняя весна узнается по сочетанию нескольких признаков сразу, а не по одному событию.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Поэтический текст Анны Ахматовой «Перед весной бывают дни такие…»
</a:t>
            </a:r>
            <a:endParaRPr lang="en-US" sz="8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3250" y="1127201"/>
            <a:ext cx="4960800" cy="117722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3225" y="2424393"/>
            <a:ext cx="4960800" cy="117722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13225" y="3688877"/>
            <a:ext cx="4960800" cy="117722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Визуальный образ переходного весеннего дня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126279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после оттепели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краям дороги лежит неровный снег, а в середине блестят лужи. Низкое солнце отражается в воде, и привычный путь выглядит тихим, влажным и немного задумчивым. Такой пейзаж сразу передает ощущение перехода от зимы к весне.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69975" y="2428881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Крыши и сосульки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крыш свисают тонкие сосульки, а под ними слышится редкая капель. Воздух кажется сырым, но уже не холодным, и в этой перемене есть спокойная красота. Картина хорошо подходит к стихотворению о первых признаках тепла.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69975" y="3693365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Небо, которое светлеет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Серо-голубое небо становится яснее, и свет заметно усиливается, хотя земля еще хранит следы снега. Такое сочетание холода и света делает весенний день особенно выразительным и точно передает настроение тихого ожидания.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стихотворение понятно и близко школьникам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80825" y="1997100"/>
            <a:ext cx="23778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Знакомая зима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Ребенок легко узнает привычную картину холодного сезона: снег, тишину, короткий день и неподвижный пейзаж.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324200" y="1997100"/>
            <a:ext cx="23778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перемены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появляются лужи, капель, более светлое небо и влажный воздух. Эти детали знакомы каждому и помогают увидеть начало весны в обычной жизни.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367575" y="1997100"/>
            <a:ext cx="23778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Ощущение обновления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становится ясно, что стихотворение учит замечать красоту простых явлений и понимать, как из них рождается настроение лирики.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170000"/>
            <a:ext cx="54864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смысл стихотворения — весна начинается незаметно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427975"/>
            <a:ext cx="3498900" cy="1445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Ахматова показывает, что обновление природы складывается из малых признаков: света, воды, таяния снега и тишины. Именно из них рождается тихая надежда на новую жизнь.
</a:t>
            </a:r>
            <a:endParaRPr lang="en-US" sz="112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2026-05-18T18:29:39Z</dcterms:created>
  <dcterms:modified xsi:type="dcterms:W3CDTF">2026-05-18T18:29:39Z</dcterms:modified>
</cp:coreProperties>
</file>