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Расскажи о своём обычном дне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повседневной жизни на английском просто и понятно.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5994" y="360000"/>
            <a:ext cx="233201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умеют четвероклассники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уже знаете слова о семье, школе, еде, хобби и времени. Теперь к ним добавим фразы про обычный день: I get up, I go to school, I do my homework, I go to bed.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110465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3212" y="3110465"/>
            <a:ext cx="3483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287" y="3110465"/>
            <a:ext cx="40635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87612" y="1203743"/>
            <a:ext cx="464400" cy="3715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42712" y="1183103"/>
            <a:ext cx="464400" cy="4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о частях дня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morning помогает говорить о начале дня. Обычно именно утром мы просыпаемся, умываемся, завтракаем и собираемся в школу. Это удобная точка старта для любого рассказа.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Evening подходит для описания спокойной части дня. Вечером дети ужинают, отдыхают, читают, играют дома и готовятся ко сну. Так рассказ становится понятным и логичным.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Evening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183837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day объединяет всё: утро, день, вечер и ночь. Оно помогает говорить о расписании целиком. Так легко показать, что события идут по порядку, а не прыгают как мячик.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631040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Day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Afternoon — это время после полудня, когда день уже в разгаре. В этот период можно говорить о занятиях в школе, обеде, прогулке или домашних делах после уроков.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Afternoon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23067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Night — это ночь, когда мы спим и набираемся сил. В английском рассказе это слово помогает показать конец дня. Фраза at night делает время особенно точным.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67787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Night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9875" y="2141037"/>
            <a:ext cx="8424000" cy="26407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утро: get up, wash, have breakfast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9625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часто начинается с фразы I get up at 7 o’clock. Она короткая и удобная. Можно добавить слово early, если хочешь сказать, что встаёшь не слишком поздно.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459600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Просыпаюсь рано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64856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 — важная часть утра. Можно сказать I have breakfast with my family. После этого удобно добавить: I go to school after breakfast. Так рассказ звучит ясно и аккуратно.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6164831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Завтракаю перед школой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12244" y="1387225"/>
            <a:ext cx="25401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подъёма дети умываются, чистят зубы и одеваются. Для этого подходят фразы wash my face, brush my teeth, get dressed. Они помогают описать утро шаг за шагом.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3312219" y="1072599"/>
            <a:ext cx="25401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Умываюсь и одеваюсь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моего обычного дня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в простом рассказе о буднем дне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для повседневных дел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get up, go и come часто встречаются в рассказах о дне. С ними легко сказать, где ты находишься и куда идёшь: I go to school, I come home.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начало дня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71225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sleep нужен, чтобы закончить рассказ о дне. С ним можно сказать I go to bed at 9 o’clock and sleep well. Так день получает спокойный финал.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71225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отдых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7512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play, read и watch нужны, когда речь идёт об отдыхе. С ними легко рассказать о любимых занятиях: I play with my friends, I read books, I watch cartoons.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7512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чтение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71425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help показывает заботу и ответственность. Фраза I help my mother звучит очень по-доброму. Она помогает рассказать не только о себе, но и о жизни в семье.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71425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917712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have и do помогают описать важные действия. Можно сказать I have lunch, I do my homework, I have dinner. Эти фразы звучат просто и очень полезны каждый день.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917712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я делаю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350" y="3296905"/>
            <a:ext cx="360000" cy="28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4650" y="3296905"/>
            <a:ext cx="36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0450" y="3260905"/>
            <a:ext cx="315000" cy="36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000" y="1519195"/>
            <a:ext cx="360000" cy="3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31300" y="1535195"/>
            <a:ext cx="360000" cy="28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 на английском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4513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school сразу показывает, где проходит большая часть дня. Можно сказать I go to school in the morning. Это простое начало для рассказа о занятиях, друзьях и уроках.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363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3046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 — это человек, который помогает учиться. В простом ответе можно сказать: I listen to the teacher. Такая фраза короткая, вежливая и очень понятная для 4 класса.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7896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157950" y="371290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или в середине дня бывает lunch. Можно сказать I have lunch at school. Это слово помогает описать школьный день полностью: от звонка до обеда и отдыха.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642900" y="326900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Lunch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8780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lesson дети учатся, слушают и отвечают. Полезная фраза: I have English on Monday. Она помогает назвать предмет и день недели без длинных объяснений.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23629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Lesson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731300" y="1951190"/>
            <a:ext cx="2534700" cy="9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 — это не только уроки, но и друзья. Фраза I play with my friends during the break показывает, что перемена — время для общения, а не для скуки.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5216250" y="1507295"/>
            <a:ext cx="2046900" cy="34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Friends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школы: игры, кружки, отдых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дети обычно говорят I go home after school. Это простая фраза, которая показывает переход от школьного дня к домашнему. Дальше начинается время отдыха и любимых дел.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Иду домой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можно играть на улице, кататься на велосипеде или играть в футбол. Фраза I play football звучит коротко и живо. Она отлично подходит для детского рассказа.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Играю и двигаюсь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дети выбирают спокойный отдых: I read a funny book or I draw pictures. Такие занятия помогают расслабиться и показать, что после школы бывает не только беготня.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Читаю и рисую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ребёнка есть кружок, можно сказать I go to a music club. Это добавляет рассказу интересную деталь. Кружки показывают, чем школьный день продолжает быть насыщенным.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Хожу в кружок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Моё домашнее задание и ответственность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3425" y="2149864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я сажусь за домашнее задание и стараюсь не отвлекаться. Фраза I do my homework показывает, что я умею работать самостоятельно и аккуратно выполнять задания.
</a:t>
            </a:r>
            <a:endParaRPr lang="en-US" sz="777" dirty="0"/>
          </a:p>
        </p:txBody>
      </p:sp>
      <p:sp>
        <p:nvSpPr>
          <p:cNvPr id="12" name="Text 3"/>
          <p:cNvSpPr txBox="1"/>
          <p:nvPr/>
        </p:nvSpPr>
        <p:spPr>
          <a:xfrm>
            <a:off x="4503125" y="1927964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 с уроков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503425" y="2741598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я записываю новые слова и повторяю их несколько раз. Можно сказать I write new words. Это помогает лучше запомнить английский и не потерять важные правила.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503125" y="2519698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Пишу новые слова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503425" y="3333332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выполнения задания я смотрю, всё ли правильно. Фраза I check my answers звучит просто и понятно. Она показывает, что ученик умеет быть внимательным к своей работе.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503125" y="3111432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 ответы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503425" y="3925066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убирать вещи после учёбы и говорить I tidy my room. Такой маленький шаг делает день аккуратнее. Комната тоже любит порядок, даже если игрушки иногда спорят.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4503125" y="3703166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Навожу порядок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4503425" y="4516800"/>
            <a:ext cx="4282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показывают заботу о близких. Можно сказать I help my family. Эта короткая фраза подчёркивает, что ребёнок умеет быть ответственным и внимательным дома.
</a:t>
            </a:r>
            <a:endParaRPr lang="en-US" sz="789" dirty="0"/>
          </a:p>
        </p:txBody>
      </p:sp>
      <p:sp>
        <p:nvSpPr>
          <p:cNvPr id="20" name="Text 11"/>
          <p:cNvSpPr txBox="1"/>
          <p:nvPr/>
        </p:nvSpPr>
        <p:spPr>
          <a:xfrm>
            <a:off x="4503125" y="4294900"/>
            <a:ext cx="42822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 семье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03450"/>
            <a:ext cx="84240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 течение дня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мы начинаем день с breakfast. Можно сказать: I have porridge for breakfast. Завтрак даёт силы для школы, игр и всех утренних дел.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наступает lunch. Подходит простая фраза: I eat soup for lunch. В это время важно спокойно поесть и немного отдохнуть перед следующими занятиями.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Обед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Полдник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днём нужен snack. Это может быть фрукт, йогурт или печенье. Такая маленькая еда помогает не проголодаться и чувствовать себя бодро до вечера.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приходит dinner. Можно сказать: I have dinner with my family. Это приятное время для разговора, отдыха и спокойного завершения насыщенного дня.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9700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часа помогает разделить день на понятные части и не перепутать события.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часов обычно делят один день, поэтому рассказ можно строить по порядку: утро, школа, вечер и сон.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Общеизвестный факт о длительности суток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и хобби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 помогает рассказать о себе ярко и просто. Можно сказать: I like drawing. I draw pictures after school. Это звучит легко и показывает, что у ученика есть любимое занятие.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Рисовать и творить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71225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Коллекции игрушек, открыток или фигурок тоже подходят для темы хобби. Фразы вроде I collect toys. I show them to my friends. помогают рассказать о своих интересах с улыбкой.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71225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Коллекционировать и удивлять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7512" y="3524326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спорт добавляют энергии в рассказ о дне. Можно сказать: I play chess on weekends. I ride a scooter with my friends. Такие фразы показывают, что свободное время бывает активным.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317512" y="2979800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Играть и двигаться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771425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движение делают речь живой и весёлой. Ученик может сказать: I like singing. I dance at home. Эти простые предложения легко запомнить и приятно говорить вслух.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771425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Петь и танцевать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917712" y="1744651"/>
            <a:ext cx="25332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делает ежедневный рассказ спокойным и умным. Подходят фразы: I enjoy reading fairy tales. I read books in the evening. Они помогают говорить о любимом деле без длинных объяснений.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1917712" y="1200125"/>
            <a:ext cx="2533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с интересом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Моя семья и вечер дома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вся семья собирается за столом. Я ужинаю с мамой, папой и братом, и мы говорим о том, как прошёл день. На кухне тепло, спокойно и очень уютно.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после длинного дня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за чаем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ужина мы часто пьём чай и отдыхаем вместе. Мои родители помогают мне, если что-то было трудным в школе. Брат рассказывает смешную историю, и за столом все улыбаются.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вечером я читаю книгу рядом с семьёй, а потом готовлюсь ко сну. В комнате тихо, на столе лежат учебники, и день заканчивается спокойно и хорошо.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домашний вечер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2284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 для рассказа о себе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2111799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I, my, we и they помогают быстро сказать, о ком идёт речь. Они делают рассказ простым и понятным, особенно когда ученик говорит о себе, семье и друзьях.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772704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71867" y="2111799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usually, often, sometimes, always и never помогают говорить точнее. Они показывают, как часто что-то происходит, например: I usually get up early. I sometimes watch TV.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71867" y="1772704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частоте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215929" y="2111799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and, then, after that и before показывают последовательность действий. С ними предложения становятся связными: сначала одно дело, потом другое, а затем следующий шаг без путаницы.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215929" y="1772704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порядка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215942" y="3922724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добавить несколько таких слов в рассказ, он звучит естественно и не скучно. Даже короткая фраза может передать настроение, привычку и последовательность событий.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3215942" y="3583629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Живой, но простой стиль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60004" y="3922724"/>
            <a:ext cx="2716500" cy="7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лучше выбирать простые предложения без лишних слов. Так легче запомнить текст, не потерять мысль и спокойно рассказать о своём обычном дне.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360004" y="3583629"/>
            <a:ext cx="2716500" cy="3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ясные фразы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0575" y="457194"/>
            <a:ext cx="41433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в Present Simple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096875" y="244639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нужен, когда мы рассказываем о привычках и обычных делах. Подходят короткие фразы: I get up early. I go to school. They play in the yard.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96875" y="216030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настоящем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96875" y="4279947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рассказывает о регулярном действии, Present Simple подходит почти всегда. Его легко узнать по словам every day, usually, often и по короткой, ясной структуре.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096875" y="3993850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 на простом примере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5096875" y="3363172"/>
            <a:ext cx="3747000" cy="5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к глаголу часто добавляется -s. Поэтому говорят: She reads books. He goes to school. This form helps the sentence sound correct and complete.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5096875" y="3077075"/>
            <a:ext cx="3747000" cy="24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 для he, she, it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короткий рассказ о своём дне
</a:t>
            </a:r>
            <a:endParaRPr lang="en-US" sz="2975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983413"/>
            <a:ext cx="8424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план помогает ребёнку построить рассказ по порядку: от времени дня к действиям, затем к связкам и финальной фразе.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примеры для устного ответа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426775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get up at 7 o’clock. Я начинаю день спокойно и без спешки, а потом умываюсь и собираюсь в школу.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26775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42333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evening I have dinner and read a book. День заканчивается тихо и приятно, а я готовлюсь ко сну.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842327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70381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school I do my homework and play with my friends. Сначала я выполняю задания, а потом немного отдыхаю и двигаюсь.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703810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2565294" y="3086625"/>
            <a:ext cx="19365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have breakfast and go to school. На уроках я слушаю учителя, пишу в тетради и общаюсь с друзьями на перемене.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565292" y="2694225"/>
            <a:ext cx="1936500" cy="2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день хорошим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59625" y="1902080"/>
            <a:ext cx="2540100" cy="896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день начинается с понятных и любимых уроков. Когда на занятиях интересно, даже сложное задание кажется посильным, а в голове появляется уверенность: я справлюсь.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59600" y="1424793"/>
            <a:ext cx="2540100" cy="3968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уроки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167050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Завтрак, обед и ужин делают день приятнее. Если еда вкусная и полезная, у ребёнка больше энергии для школы, игр и домашних дел.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167025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Вкусная еда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313338" y="19020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перемены можно поговорить с друзьями, немного отдохнуть и набраться сил. Такая короткая пауза помогает вернуться к уроку бодрым и внимательным.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313313" y="14247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перемена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464900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день заканчивается отдыхом и сном. Когда ребёнок вовремя ложится спать, на следующий день он просыпается бодрым и готовым к новым делам.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464875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сон
</a:t>
            </a:r>
            <a:endParaRPr lang="en-US" sz="1300" dirty="0"/>
          </a:p>
        </p:txBody>
      </p:sp>
      <p:sp>
        <p:nvSpPr>
          <p:cNvPr id="18" name="Text 10"/>
          <p:cNvSpPr txBox="1"/>
          <p:nvPr/>
        </p:nvSpPr>
        <p:spPr>
          <a:xfrm>
            <a:off x="1611188" y="3630680"/>
            <a:ext cx="2540100" cy="8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 друзьями делает обычный день теплее и веселее. Вместе легче играть, учиться и смеяться, а потом вспоминать смешные моменты.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1611163" y="3153393"/>
            <a:ext cx="25401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 друзьями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833793"/>
            <a:ext cx="6283800" cy="17243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любимый обычный день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я просыпаюсь, умываюсь и завтракаю с семьёй. Утро помогает мне начать день спокойно, а любимая кружка делает его чуть веселее.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утра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780850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я ужинаю с родными и рассказываю, как прошёл мой день. Мы разговариваем, смеёмся и проводим время вместе.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80850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дома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640575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я делаю домашнее задание и немного отдыхаю. Иногда я играю, читаю или рисую, чтобы день не был слишком серьёзным.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40575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00288" y="182205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я иду в школу и встречаю друзей. На уроках я слушаю учителя, читаю, пишу и стараюсь отвечать уверенно.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500288" y="139642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школу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6780850" y="3692704"/>
            <a:ext cx="2003100" cy="8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я готовлюсь к следующему дню и ложусь спать пораньше. Так мой обычный день заканчивается тихо, а утро приходит с новыми силами.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6780850" y="3267072"/>
            <a:ext cx="2003100" cy="35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ночь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я могу коротко и понятно рассказать о своём дне: когда встаю, что делаю в школе, чем занимаюсь после уроков и как отдыхаю вечером.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 умею рассказывать о своём дне по-английски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2026-05-29T12:00:03Z</dcterms:created>
  <dcterms:modified xsi:type="dcterms:W3CDTF">2026-05-29T12:00:03Z</dcterms:modified>
</cp:coreProperties>
</file>