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8 класса: квадратные уравнения и их применение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уравнения: ключ к решению многих школьных задач.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квадратные уравнения стоит изучать внимательно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перейти от простых линейных уравнений к более гибким способам рассуждения. Она нужна для работы с формулами, графиками и текстовыми задачами, а также хорошо готовит к контрольным и дальнейшим темам алгебры.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квадратного уравнения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Квадратным называют уравнение вида ax² + bx + c = 0, где неизвестное входит во вторую степень. Такой вид задаёт основу для всех дальнейших способов решения.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 — старший, b стоит при x, а c является свободным членом. Именно по этим трём числам удобно распознавать тип уравнения и выбирать способ решения.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квадратности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уравнение оставалось квадратным, коэффициент a не должен быть равен нулю. Если b или c отсутствуют, уравнение всё равно может быть квадратным, если сохраняется член с x².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x² — 5x + 6 = 0, 2x² = 8 и 3x² — 12 = 0. Во всех случаях можно увидеть степень два и понять, что уравнение относится к одной теме.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записи помогает быстро отличать квадратные уравнения от линейных и подсказывает, какие действия будут полезны: разложение, выделение квадрата или формула корней.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квадратных уравнений и их признаки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уравнений отличаются составом коэффициентов и способом решения.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коэффициентов в записи, тем чаще решение получается быстрее и короче.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100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x² — 5x + 6 = 0 можно переписать как (x — 2) (x — 3) = 0. Это показывает, что выражение удобно разложить на два множителя.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94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применяют правило нуля произведения: если произведение равно нулю, то хотя бы один множитель равен нулю. Получаем x = 2 или x = 3, значит уравнение имеет два корня.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151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удобен, когда квадратный трёхчлен легко раскладывается устно или с небольшой проверкой. Тогда решение получается быстрее, чем через длинные вычисления.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разложение на множители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квадратного уравнения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один и тот же пример можно решать разными путями, но удобство зависит от вида уравнения.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дискриминант универсальна, однако для простых трёхчленов разложение на множители часто даёт более быстрый ответ.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школьных способов решения квадратных уравнений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99665"/>
            <a:ext cx="252900" cy="202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 через дискриминант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D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ax² + bx + c = 0 находят дискриминант по формуле D = b² — 4ac. Он помогает заранее понять, сколько действительных корней получится.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найден, корни вычисляют по формуле x = (-b ± √D) / 2a. Важно аккуратно подставлять коэффициенты и соблюдать порядок действий.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для любого квадратного уравнения, даже если его трудно разложить на множители. Поэтому её считают самым универсальным способом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квадратного уравнения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уравнения второй степени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по формуле дискриминанта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x² — 3x — 4 = 0 коэффициенты равны: a = 1, b = -3, c = -4. Их подставляют в формулу дискриминанта и внимательно сохраняют знаки.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D = 25, значит уравнение имеет два действительных корня. Затем вычисляют x₁ = 4 и x₂ = -1 по формуле корней, не переходя к разложению на множители.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доказывает, что формула дискриминанта помогает решить уравнение даже тогда, когда подходящее разложение не видно сразу. Главное — аккуратные вычисления и проверка.
</a:t>
            </a:r>
            <a:endParaRPr lang="en-US" sz="10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уравнения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c = 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содержит вид ax² + bx = 0. Его удобно решать вынесением x за скобки: x(ax + b) = 0, после чего применяют правило нуля произведения.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уравнение ax² + c = 0. Сначала находят x², а затем извлекают корень. Такой вид часто требует внимательности со знаком числа c.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 и c = 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уравнение ax² = 0. В этом случае сразу получаем единственный корень x = 0, потому что при a ≠ 0 нулю равен только сам x.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значение дискриминанта влияет на число корней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 позволяет быстро оценить результат, не находя корни сразу. Это экономит время и помогает выбрать нужный способ решения.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дискриминанту можно заранее определить число действительных корней: 0, 1 или 2.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1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58150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834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с параболой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 имеет форму параболы. По его положению можно понять, будет ли у уравнения вообще действительный корень и сколько их ожидается.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квадратного уравнения — это значения x, при которых y = 0. На графике они совпадают с точками пересечения параболы с осью Ox и показывают решение наглядно.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&gt; 0, парабола пересекает ось Ox в двух точках; если D = 0, касается её; если D &lt; 0, остаётся выше или ниже оси без пересечения.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квадратных уравнений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самые частые неточности и сразу вспомнить правильный ход решения.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вычислениями и невнимательностью, а не со сложностью самой формулы.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решения уравнений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подстановка в исходное уравнение и сравнение левой и правой частей.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квадратные уравнения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неизвестна сторона прямоугольника или квадрата, составляют уравнение через площадь. После преобразований часто получается квадратное уравнение, которое связывает числа с геометрией.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появляются расстояние, время и скорость. Когда неизвестная величина входит в произведение или квадрат, уравнение нередко становится квадратным и требует аккуратных вычислений.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последовательных чисел, сумма с квадратом или выражение через неизвестное число тоже могут привести к уравнению второй степени. Такие задачи показывают, как алгебра описывает реальные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100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аккуратно выписывают исходное квадратное уравнение и приводят его к стандартному виду, если это ещё не сделано. Это помогает не потерять коэффициенты и порядок 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94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находят дискриминант или выполняют разложение на множители. Все промежуточные шаги записывают последовательно, чтобы было видно, откуда берётся каждый корень.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151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указывают все найденные корни и, если нужно, проверяют их подстановкой. Чёткая итоговая строка делает решение понятным и облегчает проверку учителем.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решение в записи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для трёх уравнений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виде уравнений разные коэффициенты дают разные результаты. Это хорошо видно, когда сравнивают несколько примеров рядом.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определяют значение дискриминанта, а значит и число действительных корней.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квадратных уравнений с другими темами алгебры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уравнение, нужно уметь раскрывать скобки, приводить подобные слагаемые и пользоваться формулами сокращённого умножения. Эти действия являются основой для дальнейшей работы.
</a:t>
            </a:r>
            <a:endParaRPr lang="en-US" sz="978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примерах появляются дробные коэффициенты и корни, поэтому важно уверенно выполнять действия с дробями, знаками и квадратными корнями без лишних ошибок.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графики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помогают понять связь между алгебраической записью и графиком параболы. Это подготавливает к изучению функций, таблиц значений и анализу пересечений с осями.
</a:t>
            </a:r>
            <a:endParaRPr lang="en-US" sz="982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квадратные уравнения возникают при вычислении площадей и длин сторон. Поэтому тема полезна не только в алгебре, но и при решении практических задач.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перед самостоятельной работой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как ax² + bx + c = 0, где a не равно нулю. Если это условие выполнено, уравнение считается квадратным независимо от того, есть ли все члены.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разложение на множители и формулу через дискриминант. Первый способ удобен в простых случаях, второй подходит почти всегда и считается универсальным.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подставить найденные корни в исходное уравнение. Такая проверка помогает заметить пропущенный знак, неверный корень или ошибку в вычислениях.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дискриминанта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D заранее показывает, сколько действительных корней будет у уравнения. Это помогает не тратить время на лишние вычисления, когда ответ уже можно предсказать.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уравнения: важный шаг в алгебре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учат видеть связь между формулами, вычислениями и графиками. Освоив их, ученик получает надёжный инструмент для решения задач и подготовки к новым темам.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2026-05-29T11:24:41Z</dcterms:created>
  <dcterms:modified xsi:type="dcterms:W3CDTF">2026-05-29T11:24:41Z</dcterms:modified>
</cp:coreProperties>
</file>