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с жизненными функциями одной клетки, важные в природе и науке.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обзор: Подцарство Одноклеточные животные (Простейшие)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 первым увидел одноклеточные в 1674 году через микроскоп. XIX век дал основы систематики простейших и открыл их роль в клеточной теории и медицине, заложив фундамент микробиологии и понимания заболеваний.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и изучения простейших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— одноклеточные организмы, способные самостоятельно осуществлять питание, дыхание, движение, размножение и реагировать на внешние стимулы.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в пресной и солёной воде, почве, а также иногда внутри других организмов, демонстрируя разнообразие экосистем.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Отличаются от бактерий наличием оформленного ядра — они эукариоты, в то время как бактерии — прокариоты без ядра.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признаки подцарства Простейшие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простейших: основные компоненты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ядро и цитоплазма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генетический материал, контролирует жизненные процессы, а цитоплазма — основная среда для органоидов, в которой происходят обмен веществ и реакции.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и мембраны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покрыта плазматической мембраной, регулирующей обмен веществ. Внутри — митохондрии для энергии, пищеварительные вакуоли для переваривания и сократительные — для удаления излишков воды.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передвижения и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простейшие имеют жгутики, реснички или псевдоподии для передвижения и захвата пищи, что обеспечивает адаптацию к разнообразным условиям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753051"/>
            <a:ext cx="3962400" cy="21851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группы простейших передвигаются и примеры представителей каждой.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передвижения влияет на образ жизни и экологическую нишу простейших.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России, 7 класс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простейших по типу передвижения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обыкновенная: особенности строения и жизни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и питание амёбы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использует ложноножки, меняя форму тела для движения. Она захватывает пищу посредством фагоцитоза, окружая её цитоплазматическими выростами, чтобы поглотить.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устойчивость к среде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Размножается бинарным делением. В неблагоприятных условиях образует цисты, что позволяет ей выживать в стоячих водоёмах и влажной почве.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зелёная: представители жгутиконосцев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содержит хлорофилл и может синтезировать органические вещества, используя свет. При его недостатке переключается на потребление готовой пищи.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раздражимость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Передвигается при помощи длинного жгутика и имеет светочувствительный глазок (стигму), который помогает ориентироваться в освещении водоёмов.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Инфузория-туфелька: особенности и роль в водоёмах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движения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покрыто множеством ресничек, обеспечивающих скорость и манёвренность. Наличие двух ядер позволяет контролировать различные функции клетки.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участие в экосистеме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Питается бактериями и детритом, активно очищая воды и регулируя микробное сообщество, что способствует поддержанию экосистем.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происходит в основном делением клетки, при котором формируются две идентичные дочерние клетки без участия партнёра.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имеют половой процесс конъюгации, при котором происходит обмен генетическим материалом без увеличения числа клеток.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условия стимулируют быстрое размножение, позволяя простой клетке за сутки породить тысячи потомков.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виды простейших демонстрируют разнообразные способы размножения, адаптированные к их среде обитания и образу жизни.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простейших: бесполые и половые процессы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количество видов простейших достигает примерно 25 тысяч, с наибольшим разнообразием среди саркодовых.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саркодовые и жгутиконосцы, отражая успешные адаптации и экологическую значимость.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биологических данных,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простейших: численность видов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при неблагоприятных условиях формируют цисты — плотные защитные оболочки, которые изолируют клетки от внешней среды и сохраняют их жизнеспособность.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 неблагоприятных условиях: цистирование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состоянии цисты организм может выдерживать высокие и низкие температуры, высыхание и нехватку питательных веществ в течение длительного времени.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окружающая среда становится благоприятной, циста раскрывается, и простейшее возвращается к активной жизнедеятельности и размножению.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Гетеротрофное и смешанное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Гетеротрофы, как амёба, поглощают вещества из внешней среды, захватывая бактерии и органические частицы. Многие простейшие способны менять способ питания в зависимости от условий, сочетая оба типа.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Автотрофы, например эвглена зелёная, синтезируют органические вещества, используя энергию света через фотосинтез. Это позволяет им самостоятельно получать пищу без внешних источников.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простейших: автотрофы, гетеротрофы, миксотрофы
</a:t>
            </a:r>
            <a:endParaRPr lang="en-US" sz="237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простейшие живут в симбиозе, помогая пищеварению у животных, например, жгутиконосцы в кишечнике термитов способствуют расщеплению целлюлозы.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Контролируют популяции бактерий и микроскопических водорослей, регулируя численность микробных сообществ в водоёмах.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участвуют в разложении органических остатков, обеспечивая минерализацию и поддержание круговорота веществ в экосистемах.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формируют основу зоопланктона, служащего пищей для многих водных организмов, поддерживая разнообразие и баланс биоты.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простейших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простейшие: малярийный плазмодий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угроза здоровья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плазмодий вызывает малярию — серьёзное заболевание, поражающее кровь и печень человека. Переносчиком инфекции является комар рода Anopheles, распространяющий паразита при укусе с одной особи на другую.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жизненный цикл с двумя хозяевами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проходит стадии развития как в теле комара, так и в организме человека, что позволяет ему эффективно размножаться и выживать. Такое чередование связано с особенностями передачи и адаптации.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в разных типах экосистем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пресных и солёных водоёмах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составляют важную часть фитопланктона и зоопланктона в морях и реках, обеспечивая питание для более крупных организмов и участвуя в биохимических циклах.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почвах и на растениях
</a:t>
            </a:r>
            <a:pPr algn="l" indent="0" marL="0">
              <a:lnSpc>
                <a:spcPct val="130039"/>
              </a:lnSpc>
              <a:buNone/>
            </a:pPr>
            <a:r>
              <a:rPr lang="en-US" sz="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почвенных экосистемах простейшие расщепляют органические вещества, улучшая плодородие. Они также образуют биоплёнки на поверхности растений, влияя на микросреду и взаимодействие с другими микроорганизмами.
</a:t>
            </a:r>
            <a:endParaRPr lang="en-US" sz="12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малярийного плазмодия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паразита человека и комара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используются как модели для изучения основных клеточных процессов, таких как питание, движение и деление клеток, что помогает глубже понимать биологию живых организмов.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активно применяются в тестировании новых лекарственных средств, изучении устойчивости к препаратам и разработке методов борьбы с паразитами.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иммунных реакций на простейших иллюстрирует принципы защиты организма и способствует созданию вакцин и профилактических стратегий.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в биомедицинских исследованиях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простейших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и коллективное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простейшие могут образовывать колонии, где клетки взаимодействуют и координируются, приближаясь к многоклеточному организму. Это даёт им преимущества в поиске пищи и защите.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инфузории-туфельки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способна регенерировать тело даже из крошечного фрагмента — одной двухсотой части, восстанавливая полный жизнеспособный организм за короткое время.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Таксис как средство ориентации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проявляют направленное движение в ответ на свет (фототаксис), температуру (термотаксис) и химические вещества (хемотаксис), что помогает им находить оптимальные условия обитания.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миллиарда лет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палеобиологические исследования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возникли первые эукариотические одноклеточные организмы, положившие начало сложной жизни на Земле.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— древнейшие эукариоты, сыгравшие фундаментальную роль в биосфере и эволюции многоклеточных. Их адаптивные механизмы обеспечили освоение различных экологических ниш.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простейших раскрывает основы клеточной жизни и адаптаций, демонстрируя их влияние на экосистемы и здоровье человека. Эти знания важны для экологии и научного развития будущих поколений.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знаний и значение простейших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2026-05-08T21:34:04Z</dcterms:created>
  <dcterms:modified xsi:type="dcterms:W3CDTF">2026-05-08T21:34:04Z</dcterms:modified>
</cp:coreProperties>
</file>