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Дж. Г. Н. Байрон: поэт свободы, бунта и сильной личности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который сделал свободу и протест голосом целой эпохи.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и эпоха английского романтизма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жил в время больших перемен, когда ценили чувства, свободу и силу личности. Его стихи соединяли личную драму с вопросами о мире, обществе и человеческом достоинстве.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Байрона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Джордж Гордон Ноэл Байрон родился 22 января 1788 года в Лондоне в дворянской семье.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1788 — рождение в Лондоне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рождения он имел дефект стопы, из-за которого рано почувствовал себя не таким, как другие.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с трудностями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1798 — наследство титула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деда Байрон стал лордом и получил родовое поместье Ньюстедское аббатство.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Юный Байрон: внешний облик и характер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Современники запоминали его по выразительному взгляду, гордой осанке и заметной эмоциональности. Он производил впечатление человека сильного, сдержанного и немного загадочного.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Байрон хромал, это не мешало ему выглядеть независимым и ярким. Именно такой образ позже стал частью романтической легенды о поэте.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учился в школе Харроу, а затем в Кембриджском университете, где много читал античных авторов, исторические книги и современных писателей.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ранние стихи уже показывали интерес к сатире, личным чувствам и свободе выражения. Он стремился говорить о мире не как подражатель, а как самостоятельный автор.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1807 году вышел первый сборник Poems on Various Occasions. Он ещё не сделал Байрона знаменитым, но обозначил его литературный путь.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первые литературные опыты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Байрона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каждым датированным событием стояли новые книги, поездки и важные личные перемены.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Байрона быстро двигалась от раннего признания к изгнанию, а затем к общественному подвигу и смерти вдали от родины.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79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биографии Дж. Г. Н. Байрона; общеизвестные даты: 1788, 1798, 1807, 1809–1811, 1812, 1815–1816, 1823, 1824.
</a:t>
            </a:r>
            <a:endParaRPr lang="en-US" sz="137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63903"/>
            <a:ext cx="464400" cy="41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4310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Байрона и их влияние на поэзию
</a:t>
            </a:r>
            <a:endParaRPr lang="en-US" sz="2836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Переезды по морю и береговые виды усилили в его стихах ощущение движения, расстояния и внутренней тревоги человека, который ищет себя в мире.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дороги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Испании, Греции и Малой Азии Байрон видел памятники прошлого, поэтому в его произведениях часто звучит память о великих цивилизациях.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истории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берега и древние развалины помогали ему передавать чувство одиночества, которое так важно для романтической поэзии.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руины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сделали его лирику шире и глубже: в ней появились тоска, мечта о свободе и уважение к истории других народов.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тон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эта поэма сделала Байрона знаменитым в Европе. Читатели увидели героя, который устал от света и не находит себе места в обществе.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Чайльд-Гарольд путешествует и размышляет о жизни, прошлом и судьбе людей. Через его взгляд Байрон показал и личное разочарование, и широту исторического взгляда.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появился новый тип героя: гордый, одинокий, чувствительный и внутренне противоречивый. Позже такой образ стали называть байроновским.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«Паломничество Чайльд-Гарольда» — поэма, принёсшая славу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190523"/>
            <a:ext cx="4684800" cy="1949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Байрона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показывают, как Байрон переходил от ранней славы к сатире и философской драме.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творчестве заметен переход от романтической исповеди к более острой сатире и философским размышлениям.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Дж. Г. Н. Байрона и общепринятые даты публикации.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Байроновский герой как новый литературный образ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Байроновский герой обычно умён, горд и независим. Он не хочет подчиняться лицемерным правилам и часто остаётся один даже среди людей.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персонаж не выглядит простым или идеальным. В нём сочетаются сила, ранимость и память о прошлых ошибках, которые не дают ему покоя.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образ быстро вышел за пределы английской литературы. Его подхватили писатели разных стран, потому что он помогал говорить о внутренней борьбе человека.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протестует против несправедливости и ограничений, поэтому особенно близок эпохе романтизма. Для читателя он становится не только героем, но и вопросом о цене свободы.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Байрона особенно заметны стремление к независимости и неприятие любых ограничений. Его герои часто спорят с судьбой, обществом и самими собой.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протест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Романтики любили природу как отражение человеческих переживаний, и у Байрона это видно особенно ясно. Море, горы и руины помогают передать одиночество, тревогу и мечту о свободе.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 внутренний мир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сильного чувства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Байрона к литературной славе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события показывают, как учёба, путешествия, успех поэмы и общественный резонанс постепенно сделали Байрона знаменитым в Европе.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личной жизни Байрона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женился на Аннабелле Милбэнк, но семейная жизнь быстро стала трудной. Разногласия и напряжение в отношениях усилили его внутренний кризис.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покинул Англию и больше не вернулся. Этот шаг стал началом нового периода жизни, связанного с путешествиями, творчеством и разлукой с родиной.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1816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общество осуждало его независимый характер, резкие высказывания и свободные взгляды. Слухи и критика сделали его положение в Англии почти невыносимым.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1815–1816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поддерживал греков не только словами: он помогал движению деньгами и воспринимал их борьбу как справедливое дело народа, стремящегося к независимости.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и байроновское понимание свободы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него Греция была страной великого прошлого, где античная культура соединялась с идеями мужества, достоинства и гражданской свободы. Это особенно привлекало поэта-романтика.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греческом движении стало продолжением его взглядов: человек должен отстаивать честь, личную свободу и право народа самому решать свою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поэзии Байрона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его стихах часто соединяются между собой и создают образ человека, который ищет смысл жизни в мире перемен.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вес имеют свобода и внутренний конфликт: именно они задают тон большинству произведений Байрона.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Дж. Г. Н. Байрона; тематическое обобщение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Жуан»: сатира и взгляд на общество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Поэма написана живо и свободно: Байрон использует разговорную интонацию, чтобы говорить о серьёзных вещах без назидательности.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произведения — ирония. Автор высмеивает лицемерие, модные нравы и самоуверенность людей, не скрывая своего критического взгляда.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«Дон Жуан» показывает Байрона не только как лирического поэта, но и как мастера сатиры, который умеет говорить о жизни остро и умно.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Незавершённость поэмы не мешает увидеть её масштаб. Наоборот, она напоминает, что Байрон работал смело и не стремился к спокойной, «правильной»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смерть поэта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1823 году Байрон уехал в Грецию и включился в поддержку национально-освободительного движения. Он помогал не только словом, но и деньгами, оставаясь верным своим идеям свободы.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апреля 1824 года Байрон умер в городе Миссолонги от лихорадки. Его смерть связала имя поэта с Грецией навсегда и сделала его символом личной преданности избранному делу.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вдохновил многих писателей XIX века, среди которых Пушкин, Лермонтов, Гюго и Мицкевич. Их интересовали его сильные характеры, свобода мысли и образ одинокого героя.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закрепился «байроновский герой» — гордый, умный, независимый, но внутренне надломленный человек. Такой образ стал особенно важным для романтизма в разных странах Европы.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«байронизм» стало обозначать особое настроение: разочарование, протест, одиночество и постоянную борьбу с самим собой и миром.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Байрона на литературу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Байрон важен в школе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черты его творчества помогают понять романтизм и личность поэта.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Дж. Г. Н. Байрона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помогает увидеть, как литература говорит о свободе, характере и проблемах общества простым и ярким языком.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100" y="362058"/>
            <a:ext cx="4652700" cy="219458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150" y="4122700"/>
            <a:ext cx="8423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 соединял личную драму, смелую мысль и любовь к свободе. Именно поэтому его стихи и сегодня помогают понять романтизм, силу личности и значение честного разговора о мире.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60100" y="2738425"/>
            <a:ext cx="84237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Байрон: поэт свободы и сильного характера
</a:t>
            </a:r>
            <a:endParaRPr lang="en-US" sz="3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2026-05-23T03:19:09Z</dcterms:created>
  <dcterms:modified xsi:type="dcterms:W3CDTF">2026-05-23T03:19:09Z</dcterms:modified>
</cp:coreProperties>
</file>