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координатной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координаты, модуль и формулу расстояния на прямой.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расстояние между 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сравнивать числа, работать с координатами и решать простые задачи на прямой — от температуры до движения.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координатная прямая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имеет точку 0, от которой ведут отсчёт. Она показывает, где начинается измерение и как расположены числа относительно начала.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знак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от нуля отмечают положительные числа, слева — отрицательные. Благодаря направлению на прямой сразу видно, в какую сторону отложено число.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соседними целыми точками равно одному единичному отрезку. Он задаёт масштаб и позволяет измерять положение точек одинаково точно.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точке соответствует одно число, а каждому числу — одна точка на прямой. Так координата становится точным адресом точки.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числа расположены по возрастанию слева направо. Это помогает сравнивать значения и понимать, какое из них больше или меньше.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 их координаты на прямой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 с координатой 2 находится справа от нуля. Её положение показывает, как положительное число размещается на координатной прямой.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B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B с координатой 7 расположена ещё правее. Чем больше число, тем дальше точка удалена от начала отсчёта.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C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C с координатой −3 лежит слева от нуля. Отрицательные числа откладываются в противоположную сторону от положительных.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схеме легко заметить, что расстояние зависит только от положений точек. Порядок записи координат не меняет длину отрезка между ними.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расстояния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точки имеют координаты a и b. Чтобы найти расстояние, нужно использовать именно эти числа, а не положение точек на глаз.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модуль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на прямой вычисляют по формуле AB = |a — b|. Модуль убирает знак, поэтому ответ получается только неотрицательным.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не бывает отрицательным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 может быть отрицательной, если вычитают большее число из меньшего. Модуль превращает такую разность в обычное расстояние.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совпадают, их координаты равны. Тогда |a — b| = 0, значит расстояние между ними равно нулю.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расстояния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пар точек и посмотрим, как формула работает для целых и дробных координат.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точек не влияет на результат: модуль делает разность неотрицательной.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между точками координатной прямой: AB = |a — b|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|a — b| для пар с фиксированной координатой 1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расстояние при изменении координат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одна координата остаётся фиксированной, поэтому меняется только разность чисел. Это удобно для наблюдения за ростом расстояния.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разность координат, тем больше расстояние между точками.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расстояние между точками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формуле AB = |a — b|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 может быть и положительной, и отрицательной, но расстояние на прямой не меняется. Модуль делает оба случая одинаковыми.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расстояние между точками всегда остаётся положительным и одинаковым при любом порядке вычитания.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между точками координатной прямой: AB = |a — b|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 одну сторону и по разные стороны от нуля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от нуля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точки расположены справа или слева от нуля, расстояние равно разности их координат. Здесь удобно сразу вычесть меньшее число из большего.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стороны от нуля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лежат по разные стороны от начала отсчёта, расстояние можно представить как сумму их удалённостей от нуля. Так легче увидеть длину отрезка.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быстро проверять ответ и понимать рисунок на прямой. Положение относительно нуля часто подсказывает результат ещё до 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 для разных пар точек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|a − b| для координат на прямой.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 для нескольких пар точек на одной координатной прямой.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расстояния получаются у разных пар точек, если модуль разности их координат совпадает.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94" y="1830853"/>
            <a:ext cx="222188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8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1331" y="1830853"/>
            <a:ext cx="311063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величины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показывает положение точки, а расстояние — длину между двумя точками. Эти величины нельзя подменять: одно число не равно промежутку между точками.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модуль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вычислять только разность координат, можно получить отрицательный ответ. Для расстояния это неверно, потому что длина отрезка всегда неотрицательна.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порядок важным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думают, что запись A и B влияет на результат. На самом деле |a − b| и |b − a| дают одно и то же расстояние.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с отрицательными числами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отрицательными координатами легко потерять знак. Особенно важно аккуратно считать выражения вида −2 − 5 и не путать их с расстоянием.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сравнить результат с рисунком. Если ответ отрицательный или явно не соответствует положению точек, значит, в решении допущена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 расстояние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самопроверки при вычислении расстояния между точками координатной прямой.
</a:t>
            </a:r>
            <a:endParaRPr lang="en-US" sz="15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абсолютной величиной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на координатной прямой выражается через модуль разности их координат. Это делает вычисление коротким и удобным для любых чисел.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величина всегда не меньше нуля, поэтому и расстояние не может быть отрицательным. Это соответствует смыслу длины отрезка на прямой.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неотрицателен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расстояние от числа x до начала отсчёта, используется запись |x|. Она показывает, насколько число удалено от нуля.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нуль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расстояния и модуля помогает видеть, что речь идёт не о знаке числа, а о его удалённости. Именно поэтому модуль занимает центральное место в теме.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значений из учебных примеров по теме расстояния между точками координатной прямой.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расстояния чаще встречаются в примерах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чаще появляются средние значения расстояния, потому что точки нередко расположены недалеко друг от друга или симметрично относительно нуля.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ответы — 4 и 5; большие расстояния 7 и 10 встречаются реже и обычно связаны с удалёнными точками.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от дома до школы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улицы дом и школа можно обозначить как две точки на одной линии. Тогда важно не только направление движения, но и длина пути между ними. Такой пример помогает понять, почему расстояние всегда измеряет удалённость, а не порядок объектов.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карта-схема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температуры и простая карта тоже показывают положение относительно выбранной точки отсчёта. Когда значения находятся по разные стороны от нуля, удобно видеть, насколько они удалены друг от друга. Это тот же принцип, что и на координатной прямой.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 деления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линейке каждый штрих связан с числом, а промежуток между соседними делениями одинаков. Если отметить два значения, можно сразу увидеть их разницу. Именно так координатная прямая учит сравнивать числа и находить длину отрезка без лишних шагов.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 жизни, похожие на координатную прямую
</a:t>
            </a:r>
            <a:endParaRPr lang="en-US" sz="24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подборка примеров для тренировки вычисления расстояния между точками.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расстояние определяется только разностью координат и не меняется при перестановке точек.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|a − b| для координат на прямой.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450" y="1249063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52250" y="2966938"/>
            <a:ext cx="282975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выпиши координаты точек из условия или с рисунка. Ошибка в одном числе сразу меняет весь ответ, поэтому этот шаг нужно делать особенно аккуратно.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координаты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условии указан единичный отрезок, ответ нужно выражать именно в этих единицах. Это важно, если рисунок похож на шкалу или чертёж.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единицы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требуется расстояние между точками, используй модуль разности координат |a − b|. Эта запись подходит для любых чисел и сразу даёт неотрицательный результат.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Применяй формулу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расположены по разные стороны от нуля, можно быстро оценить ответ по их удалённости. Такое мысленное сравнение помогает проверить вычисление до записи результата.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положение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задание по теме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самостоятельной работой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задаёт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координатной прямой соответствует числу. По координате можно определить, где расположена точка относительно нуля и других чисел.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 — это модуль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точками находят по формуле |a − b|. Модуль делает ответ неотрицательным и показывает длину промежутка между точками.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 меняет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точки местами, расстояние останется тем же. Записи |a − b| и |b − a| дают одинаковый результат, потому что модуль убирает знак.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для любых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подходит для целых, отрицательных и дробных координат. Точка может также совпадать с началом отсчёта, и тогда расстояние до нуля равно |x|.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себя по рисунку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сравнить ответ с расположением точек на прямой. Если число не соответствует их взаимному положению, в решении, скорее всего, есть ошибка.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Сегодняшняя тема связала координаты, модуль и сравнение чисел в одной формуле. Теперь расстояние между точками на координатной прямой легко находить, проверять и уверенно использовать в задачах.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2026-05-29T20:22:14Z</dcterms:created>
  <dcterms:modified xsi:type="dcterms:W3CDTF">2026-05-29T20:22:14Z</dcterms:modified>
</cp:coreProperties>
</file>