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основные понятия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карликовых планет объединяет важнейшие малые тела Солнечной системы, открывая новые горизонты астрономии.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категории карликовых планет в научном 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2006 года Плутон оставался девятой планетой. С открытием Эриды и развитием телескопов учёные пересмотрели классификацию планет, чтобы отразить новые данные о крупных транснептуновых объектах.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карликовой планеты по Международному астрономическому союзу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планета — это тело, вращающееся вокруг Солнца, обладающее достаточной массой для приобретения сферической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карликовая планета не является спутником и не очистила орбиту от других объектов, что отличает её от полноценных планет.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повлиявшие на смену статуса Плутона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году была обнаружена Эрида, схожая по размеру с Плутоном, что поставило вопрос о количестве планет. Новая классификация потребовалась для систематизации таких объектов.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Эриды: новый вызов классификации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2006 году МАС ввёл понятие «карликовая планета», после чего Плутон исключили из списка классических планет из-за отсутствия расчистки орбиты от других тел.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термина «карликовая планета» и исключение Плутона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NASA и МАС,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известных карликовых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 и Плутон близки по размеру, тогда как остальные карликовые планеты значительно меньше по радиусу.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карликовых планет варьируются, отражая разнообразие тел в Солнечной системе.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Плутон: особенности строения и исследования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Съёмки миссии New Horizons 2015 года предоставили детальные изображения ледяных равнин и горных форм поверхностных слоёв.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Плутон расположен в среднем на 5,9 млрд км от Солнца и обладает атмосферой преимущественно из азота и метана.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Эриды: масса, спутник, состав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 удалена на 10,1 млрд км от Солнца, её масса превышает массу Плутона на 27%, а орбита значительно вытянута по сравнению с другими объектами.
</a:t>
            </a:r>
            <a:endParaRPr lang="en-US" sz="922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и расположение Эриды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метановым льдом придаёт Эриде высокую отражательную способность. Её крупнейший спутник — Дисномия, выявленный вскоре после открытия самой планеты.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и спутник Эриды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Хаумеа: уникальные характеристики и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Хаумеа имеет сильно эллипсоидную форму из-за быстрого вращения, период которого составляет примерно 3,9 часа.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планетой связаны два спутника — Хииака и Намака, а также кольцо. Поверхность покрыта водяным льдом с высоким альбедо.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Макемаке: физические и химические 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Макемаке — третий по яркости объект пояса Койпера с радиусом около 715 км и высоким альбедо, достигающим 0,81.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поверхность содержит метановый и этановый лёд, формирующие уникальные спектральные характеристики.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Макемаке образуется лишь временно при сближении с Солнцем, не имеет постоянного состояния.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Церера: крупнейший объект пояса астероидов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 — единственная карликовая планета в поясе астероидов, с радиусом 473 км. Обнаружены водяной лёд и глиняные минералы на поверхности.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миссии Dawn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Dawn раскрыла активные процессы, включая яркие пятна, связанные с выбросами солей, а также подробно исследовала внутреннее строение планеты.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00595"/>
            <a:ext cx="4663800" cy="2942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NASA, Международный астрономический союз (МАС)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характеристик карликовых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Представлена таблица с ключевыми параметрами пяти карликовых планет: радиус, масса, орбитальный период и наличие атмосферы. Включены Плутон, Эрида, Хаумеа, Макемаке и Церера. Данные иллюстрируют разнообразие физических характеристик и условий на данных объектах.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 размерам и массам отражает разные условия формирования и эволюции карликовых планет, а орбитальные периоды демонстрируют удаленность и динамику в Солнечной системе.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Койпера: область локализации большинства карликовых планет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Койпера располагается за Нептуном на расстоянии примерно 30-50 астрономических единиц. Здесь сосредоточено множество ледяных и каменистых тел, включая большинство известных карликовых планет, важных для понимания структуры внешней Солнечной системы.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пояса Койпера и его значение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характеризуется высокой динамической активностью: орбиты множества объектов разнообразны по форме и наклону. Пояс состоит из примерно 1500 транснептуновых тел, включая Плутон, Эриду, Макемаке и Хаумеа, что свидетельствует о сложных процессах формирования.
</a:t>
            </a:r>
            <a:endParaRPr lang="en-US" sz="898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 разнообразие объектов пояса Койпера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формирования карликовых планет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формирования и эволюции малых тел в Солнечной системе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карликовых планет: структура и значение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Плутон имеет пять спутников, крупнейший из которых — Харон, практически половина диаметра самой планеты и играет ключевую роль в оценке массы Плутона.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Хаумеа обладает двумя спутниками, Хииака и Намака, что помогает лучше понять процессы формирования в поясе Койпера.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спутников позволяет исследовать орбитальную эволюцию и взаимное влияние тел, что существенно расширяет знания о карликовых планетах.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Эрида сопровождается спутником Дисномия, благодаря которому удалось уточнить массу и динамику системы Эриды.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миссии по изучению карликовых планет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Dawn (2007–2018) исследовала Цереру, впервые предоставив орбитальные снимки и подробные данные о геологии и активности поверхности этого объекта.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New Horizons (2006–2015) осуществила пролёт мимо Плутона, получив уникальные изображения, спектры атмосферы и сведений о геологической структуре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достижения последних лет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внутреннего строения ледяных тел меняют представления о термическом развитии и возможностях существования подповерхностных океанов.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«Джеймс Уэбб» с 2022 года позволил получать детализированную информацию о составе и атмосферах карликовых планет, включая вариации льда и сезонные изменения.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модели эволюции орбит учитывают взаимодействия с другими объектами и гравитационные воздействия, улучшая понимание динамики пояса Койпера.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5880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063" y="3374873"/>
            <a:ext cx="288675" cy="38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18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Дискуссии и научные споры вокруг статуса карликовых планет
</a:t>
            </a:r>
            <a:endParaRPr lang="en-US" sz="1899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классификации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критериях выделения карликовых планет продолжается, обсуждаются точность и применимость определения МАС, а также влияние новых открытий на классификацию.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Плутона в науке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Плутона в учебниках вызывает дебаты, некоторые астрономы выступают за возврат его к статусу планеты или изменение терминологии.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предложения и открытия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альтернативные классификационные схемы и обсуждаются кандидаты в карликовые планеты, что стимулирует новые исследования и переосмысление стандартов.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и вопросы поиска жизни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Лединые оболочки Плутона, Эриды и Макемаке могут содержать органические вещества, важные для изучения химии и возможного возникновения жизни на малых телах.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подповерхностных ледников и соляных отложений на Церере поднимает вопрос о микробной жизни в её недрах при 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как естественные лаборатории ранней Солнечной системы
</a:t>
            </a:r>
            <a:endParaRPr lang="en-US" sz="238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сохраняют химический состав и структуру, характерные для начальных этапов формирования Солнечной системы, отражая древние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их геологии и динамики помогает воспроизвести процессы дифференциации и формирования планетных систем в ранние эпохи космоса.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составов и орбитальных характеристик даёт возможность сопоставлять модели образования тел с наблюдаемыми данными.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планеты: ключ к пониманию космоса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Карликовые планеты раскрывают важные аспекты эволюции Солнечной системы, расширяют знания в астробиологии и стимулируют развитие технологий и миссий, открывая новые горизонты исследований космоса.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2026-05-08T06:37:17Z</dcterms:created>
  <dcterms:modified xsi:type="dcterms:W3CDTF">2026-05-08T06:37:17Z</dcterms:modified>
</cp:coreProperties>
</file>