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организма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структуры и функции человеческого организма — основу жизни и здоровья.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царстве живой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представитель млекопитающих с особой строиной мозга и прямоходящей походкой. Эволюция дала нам адаптации, позволяющие успешно взаимодействовать с окружающей средой.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имеет ядро, мембрану и цитоплазму, обеспечивая жизнь тканей. Она отличается формой и функциями в разных органах.
</a:t>
            </a:r>
            <a:endParaRPr lang="en-US" sz="113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животных клеток от растительных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растительных, клетки человека и животных не имеют клеточной стенки и пластид, что изменяет их структуру и работу.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обмен веществ, рост и восстановление тканей, поддерживая жизнедеятельность и адаптацию организма.
</a:t>
            </a:r>
            <a:endParaRPr lang="en-US" sz="1136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нашего тела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тканей и их задачи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Выстилает поверхности органов и тела, защищая от внешних воздействий и участвуя в обмене веществ.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структуру костей, крови и жировой ткани, поддерживая и соединяя органы.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движение тела и внутренних органов благодаря способности сокращаться.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сигналы между органами, обеспечивая координацию и управление.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тканей к системам органов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— объединение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Разнородные ткани формируют органы, выполняющие конкретные функции для поддержания жизни организма.
</a:t>
            </a:r>
            <a:endParaRPr lang="en-US" sz="119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доставляют кровь по всему телу, обеспечивая клетки кислородом и питательными веществами.
</a:t>
            </a:r>
            <a:endParaRPr lang="en-US" sz="119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пищеварительная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обеспечивают газообмен, а пищеварительный тракт перерабатывает пищу в энергию и вещества для тела.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скелетной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более 200 костей, которые служат опорой всего тела и позволяют ему сохранять форму.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защищают важные органы: череп оберегает мозг, грудная клетка — сердце и лёгкие.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костях накапливаются кальций и другие минералы, необходимые для здоровья организма.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обеспечивают гибкость и движение, позволяя телу выполнять разнообразные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мышц в теле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около 600 мышц, включая скелетные, гладкие и сердечную мышцу, каждая с уникальной функцией.
</a:t>
            </a:r>
            <a:endParaRPr lang="en-US" sz="119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управляются сознательно, отвечая за движения конечностей и тела в пространстве.
</a:t>
            </a:r>
            <a:endParaRPr lang="en-US" sz="118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и сердечные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обеспечивают работу внутренних органов, а сердечная мышца отвечает за непрерывное сокращение сердца.
</a:t>
            </a:r>
            <a:endParaRPr lang="en-US" sz="1087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мышечной системы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кровеносной системы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насос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кровь по сосудам, поддерживая непрерывное снабжение органов кислородом и питательными веществами.
</a:t>
            </a:r>
            <a:endParaRPr lang="en-US" sz="1084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Артерии, вены и капилляры образуют разветвлённую систему для доставки веществ и удаления продуктов обмена.
</a:t>
            </a:r>
            <a:endParaRPr lang="en-US" sz="119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участвует в поддержании температуры тела и защищает организм от инфекций благодаря составу и иммунным элементам.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крови и их доли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содержит важные для организма белки и вещества, обеспечивая транспорт и защиту.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переносчиками кислорода являются эритроциты; иммунитет поддерживают лейкоциты.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биологический справочник, 2024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включает нос, гортань, трахею, бронхи и лёгкие, обеспечивая поступление воздуха в тело.
</a:t>
            </a:r>
            <a:endParaRPr lang="en-US" sz="119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альвеолах происходит обмен кислорода и углекислого газа между воздухом и кровью.
</a:t>
            </a:r>
            <a:endParaRPr lang="en-US" sz="119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вызывается сокращением диафрагмы и межрёберных мышц, выдох — их расслаблением, обеспечивая вентиляцию лёгких.
</a:t>
            </a:r>
            <a:endParaRPr lang="en-US" sz="101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дыхательной системы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869093"/>
            <a:ext cx="4750071" cy="20746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систем организма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соответствие между основными системами организма и их ключевыми органами, которые обеспечивают выполнение важных функций. Каждая система представлена специализированными органами, необходимыми для жизни и здоровья.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организма включает специфические органы, которые совместно обеспечивают жизненно важные процессы и поддерживают гомеостаз.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пищеварительная система: основные этапы и функции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пищеварения во рту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с пережёвывания и обработки пищи слюной. Здесь белки и углеводы подвергаются первичному расщеплению, что облегчает дальнейшее переваривание в желудке.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желудке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смешивается с желудочным соком, который содержит ферменты и соляную кислоту. Это способствует разрушению белков и защите от бактерий.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питательных веществ в кишечнике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— главный орган всасывания питательных веществ. Здесь переваренные вещества поступают в кровь, обеспечивая организм энергией и строительными материалами.
</a:t>
            </a:r>
            <a:endParaRPr lang="en-US" sz="83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центр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контролирует мышление, память и ощущения. Он обрабатывает сигналы, поступающие от всех частей тела, и регулирует реакции организма.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и его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передаёт сигналы между мозгом и остальным телом, обеспечивая рефлексы и координацию движения без участия сознания.
</a:t>
            </a:r>
            <a:endParaRPr lang="en-US" sz="1075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 передача импульсов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это специализированные клетки, которые передают электрические импульсы, обеспечивая связь между органами и центрами управления.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работы нервной системы человека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роль в восприятии мира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Зрение: роль глаз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воспринимают световые сигналы и преобразуют их в электрические импульсы для мозга. Это позволяет видеть цвета, формы и движение.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как средство ориентации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воспринимают звуковые волны и помогают определить направление источника звука, обеспечивая ориентацию в пространстве.
</a:t>
            </a:r>
            <a:endParaRPr lang="en-US" sz="1069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вкус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воспринимает запахи и предупреждает о опасностях. Язык различает вкусы, что помогает выбирать пищу и оценивать её качество.
</a:t>
            </a:r>
            <a:endParaRPr lang="en-US" sz="1049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защитники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обнаруживают и уничтожают вредные микроорганизмы. Они присущи как природной, так и приобретённой защите организма.
</a:t>
            </a:r>
            <a:endParaRPr lang="en-US" sz="1020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лимфу, задерживая патогены. Они активируют иммунные клетки для борьбы с инфекциями.
</a:t>
            </a:r>
            <a:endParaRPr lang="en-US" sz="1120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врождённый и приобретённый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 работает с рождения, а приобретённый развивается после болезни или вакцинации, обеспечивая долгосрочную защиту.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организма: иммунная система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работы мочевыделительной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крови в почках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отфильтровывают из крови лишнюю воду, соли и токсичные вещества, образуя первичную мочу.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реабсорбции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Необходимые вещества и вода возвращаются в кровь, что помогает поддерживать правильный баланс веществ.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мочи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Образовавшаяся моча по мочеточникам направляется в мочевой пузырь для хранения до выведения.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мочи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мочеиспускании моча покидает организм через уретру, способствуя очищению и поддержанию здоровья.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гормонов в регуляции организма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щитовидной железы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вырабатывает гормоны, которые регулируют обмен веществ и энергию, поддерживая жизненный тонус всего организма.
</a:t>
            </a:r>
            <a:endParaRPr lang="en-US" sz="1054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управляет действиями других эндокринных желёз, координируя рост, репродукцию и стрессовые реакции.
</a:t>
            </a:r>
            <a:endParaRPr lang="en-US" sz="119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 уровень 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регулирует содержание глюкозы в крови с помощью инсулина, обеспечивая энергию для клеток и предотвращая сахарный диабет.
</a:t>
            </a:r>
            <a:endParaRPr lang="en-US" sz="937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систем организма для поддержания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пищеварительная, дыхательная и кровеносная системы работают согласованно для обеспечения организма необходимыми веществами.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 регулярные физические упражнения укрепляют здоровье и поддерживают все системы организма в отличном состоянии.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и соблюдение гигиены помогают телу восстанавливаться, а отказ от вредных привычек сохраняет жизненную энергию и повышает иммунитет.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и организм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 и ответственность за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взаимосвязей органов помогает беречь здоровье и делать осознанный выбор для активной, долгой жизни с хорошим качеством.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2026-05-09T22:55:49Z</dcterms:created>
  <dcterms:modified xsi:type="dcterms:W3CDTF">2026-05-09T22:55:49Z</dcterms:modified>
</cp:coreProperties>
</file>