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«Невозмутимый строй во всём», или что такое система?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объединяют части в организованные целостности, управляющие миром вокруг.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системы?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 помогает связать знания из разных предметов и увидеть, как части работают вместе ради общей цели. Это формирует научное мышление и расширяет кругозор школьника.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— это набор взаимосвязанных частей, объединённых для выполнения общей функции или достижения результата.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отличительная черта — наличие постоянных связей между элементами, обеспечивающих координированную работу.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велосипед — целостный механизм, где рама, колёса, цепь и руль действуют в единстве для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элемент системы?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— отдельная часть, которая выполняет конкретную функцию. Например, сердце перекачивает кровь в системе кровообращения.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элементами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связаны друг с другом: кровь переносит кислород благодаря сосудистой системе, обеспечивая функционирование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совместной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 элементов приводит к жизнедеятельности организма, которую нельзя объяснить отдельно взятой частью.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элементами системы и их значением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системы возникают в природе без участия человека, например, лесные экосистемы или органы живых существ.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 созданы людьми для выполнения задач, например, машины, школы или спортивные команды.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категории подчинены закономерностям, регулирующим взаимосвязи и функционирование элементов.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помогает оценить влияние человека на окружающий мир и научиться строить эффективные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систем в жизни и природе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пруда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объединяет рыбы, водоросли, микроорганизмы, воду и свет, которые взаимодействуют, поддерживая экологическое равновесие.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как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ученики, учебники и расписание формируют организованную среду, где происходит обучение и обмен знаниями.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Природные, технические и социальные системы: особенности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Рассмотрены степень упорядоченности, происхождение и влияние окружающей среды на каждую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 обладают высокой самоорганизацией, технические формируются искусственно, а социальные зависят от поведения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материалы, 2024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функционирования систем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— системы делятся на части и подсистемы, которые также имеют собственные функции внутри целого.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важна: изменение одного элемента влияет на работу всей системы и её результат.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обеспечивает регулирование: результат работы одного элемента корректирует деятельность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 взаимодействия в системах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связи возникают между двумя элементами, обеспечивая непосредственные взаимодействия.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связи проходят через дополнительные элементы, что создаёт сложные цепочки влияния.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теле дыхание и кровообращение связаны через обмен кислорода, обеспечивая жизнедеятельность.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взаимодействий помогает управлять системой и предотвращать сбои.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700261"/>
            <a:ext cx="3887700" cy="1537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системы, элементы, функции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систем из разных сфер показывают общие принципы их устройства и предназначения.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 объединяет взаимозависимость частей и направленность на определённую функцию.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формирования системы на основе целей и связей между элементами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Целостность: почему система — больше суммы частей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— это не просто собрание частей, а совокупность взаимосвязей, которые создают новый уровень свойств и возможностей, недоступных отдельным элементам.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разобранный велосипед состоит из отдельных деталей, не выполняющих функцию движения; только собранный весь механизм становится полезным и цельным устройством.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в системах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позволяет системе реагировать на изменения, корректируя свою работу для поддержания баланса и эффективности, что необходимо для её устойчивого функционирования.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при физической нагрузке усиливается деятельность сердца, что обеспечивает большее поступление кислорода и поддерживает жизнедеятельность на нужном уровне.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механизмы важны для сохранения устойчивости системы и адаптации к внешним и внутренним изменениям, снижая риск сбоев.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системное мышление?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мышление — умение видеть взаимосвязи и взаимодействия между частями целого, а не только отдельные элементы или события.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лучше понимать причины и следствия, выявлять закономерности развития процессов и находить эффективные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системного подхода облегчает анализ сложных ситуаций в учёбе, жизни и работе, позволяя рассматривать проблему глобально.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такого мышления способствует достижению целей через понимание общих принципов организации и функционирования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классов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продолжает успешно функционировать, даже если кто-то из учеников отсутствует, благодаря распределению ролей и адаптации расписания. Это пример стабильной системы, сохраняющей порядок при изменениях.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природных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урагана лесная экосистема постепенно восстанавливается: растения прорастают заново, животные возвращаются, а почва обновляется. Такая гибкость позволяет природе сохранять жизнеспособность.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гибкость 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на работу системы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неисправных элементов снижает общую эффективность системы, влияя на её способность выполнять функции и достигать целей.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сбоев резко уменьшает работоспособность системы, что подчёркивает важность своевременного устранения проблем и контроля состояния элементов.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класса,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создатель и участник 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технические системы, такие как транспорт и компьютеры, проектируя и обеспечивая их работу для улучшения жизни и достижения целей.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образовательные системы организуются с целью объединения усилий людей для получения знаний, обмена опытом и сотрудничества.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контролирует и совершенствует функционирование систем благодаря планированию, анализу и внесению изменений в их структуру и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и их причины: почему система выходит из строя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Неисправности в ключевых элементах или ослабление связей между ними могут привести к сбою системы, например, потеря важного участника снижает её эффективность.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аварии, стихийные бедствия или перебои энергии, также влияют на работу системы, вызывая непредсказуемые проблемы и сбои.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 системах?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 помогает ориентироваться в мире, анализировать сложные ситуации и принимать обоснованные решения во многих сферах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принципов работы систем улучшает навыки работы в коллективе, способствует эффективному освоению техники и бережному отношению к природе.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является основой успешного обучения и профессионального роста, а также развития современного общества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Подытожим важность системного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структуры и принципов работы систем помогает школьникам глубже понимать мир, решать задачи и взаимодействовать с окружающими для достижения общих целей.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2026-05-08T09:32:19Z</dcterms:created>
  <dcterms:modified xsi:type="dcterms:W3CDTF">2026-05-08T09:32:19Z</dcterms:modified>
</cp:coreProperties>
</file>