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голос чувств в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стихи говорят языком чувств и внутреннего мира?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показывает не события, а переживания человека: радость, тревогу, любовь, одиночество. Лирический герой помогает услышать этот голос в стихотворении, песне, послании или элегии.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лирика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— реальный человек, который создаёт стихотворение. Лирический герой — образ в тексте, через который звучат чувства, мысли и настроение, нужные именно этому произведению.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переживать то, чего не было в жизни поэта, а поэт, наоборот, может говорить разными голосами в разных стихотворениях. Поэтому биография и текст не одно и то же.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Лермонтова, Есенина и Цветаевой образ говорящего меняется по теме и интонации. Это помогает понять, что именно хочет передать каждое стихотворение.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автор: сходство и различие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775749"/>
            <a:ext cx="4063200" cy="207940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узнаётся по речи, настроению и связи с темой стихотворения.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стихотворении слышны чувства и особая манера речи, перед нами лирический герой, а не просто рассказчик.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над особенностями лирического текста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лирического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звуки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создают лексика, ритм, рифма и интонация. Повторы, обращения и риторические вопросы делают речь особенно живой и помогают почувствовать внутреннее состояние говорящего.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метафоры и сравнения превращают чувство в яркий образ. Одиночка у окна, вечер, ветер, дорога, свет или дождь часто показывают не сюжет, а настроение героя.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лирического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анализ лирического героя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определить говорящего и его внутреннее состояние в стихотворении.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431" y="144435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84394" y="14404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66190"/>
            <a:ext cx="218400" cy="1747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25844" y="1440450"/>
            <a:ext cx="197925" cy="2262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96569" y="1440450"/>
            <a:ext cx="197925" cy="2262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состояния лирического героя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встречу, ожидание, радость или боль расставания. В таких стихах особенно заметны личные признания и сильная эмоциональная напряжённость.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герой чувствует себя отделённым от других людей и ищет понимания. Это состояние делает стихотворение более сосредоточенным и глубоким.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и 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Печаль, сомнение или беспокойство придают речи тихую, напряжённую интонацию. Через них поэт показывает внутреннюю неустойчивость и размышление о жизни.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пейзажной лирике герой наблюдает природу и как будто слышит в ней отражение своих чувств. Картина мира становится частью его настроения.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родины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гражданской лирике герой говорит о стране, ответственности и справедливости. Его переживание становится не только личным, но и общим для многих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лирики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выражает лирический герой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одно стихотворение часто соединяет несколько переживаний сразу: например, любовь может быть связана с грустью и надеждой.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передаёт не одно чувство, а сложный внутренний мир, где главные переживания обычно сильнее остальных.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лирике герой живёт ожиданием, памятью, радостью встречи или болью разлуки. Его речь особенно личная, потому что именно чувство любви становится главным событием стихотворения.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пейзажной лирике герой смотрит на природу не только как на картину, но и как на отражение своего настроения. Ветер, вечер, река или снег часто помогают понять его внутреннее состояние.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гражданской лирике герой выражает тревогу за судьбу страны, чувство долга и стремление к справедливости. Его голос звучит более торжественно и убеждённо, чем в лирике любовной.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философской лирике герой размышляет о времени, памяти, смерти и смысле жизни. Здесь особенно важны вопросы, сомнения и глубокое спокойное раздумье.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в разных темах лирики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063" y="994962"/>
            <a:ext cx="2220000" cy="20422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42888" y="994962"/>
            <a:ext cx="2220000" cy="20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426388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лирический герой часто открыт миру и умеет радоваться жизни. В его стихах о дружбе, любви и творчестве слышны благородство, ясность мысли и внутренняя свобода. Такой образ легко представить рядом со светлым пейзажем, книгой и пером.
</a:t>
            </a:r>
            <a:endParaRPr lang="en-US" sz="955" dirty="0"/>
          </a:p>
        </p:txBody>
      </p:sp>
      <p:sp>
        <p:nvSpPr>
          <p:cNvPr id="10" name="Text 2"/>
          <p:cNvSpPr txBox="1"/>
          <p:nvPr/>
        </p:nvSpPr>
        <p:spPr>
          <a:xfrm>
            <a:off x="1426389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верит в гармонию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9213" y="3384394"/>
            <a:ext cx="2554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спокойной интонации пушкинского героя чувствуется сила характера. Он ценит верность, честь и гармонию, а его речь остаётся простой и точной. Поэтому образ поэта ассоциируется не с мрачностью, а с классической ясностью и достоинством.
</a:t>
            </a:r>
            <a:endParaRPr lang="en-US" sz="972" dirty="0"/>
          </a:p>
        </p:txBody>
      </p:sp>
      <p:sp>
        <p:nvSpPr>
          <p:cNvPr id="12" name="Text 4"/>
          <p:cNvSpPr txBox="1"/>
          <p:nvPr/>
        </p:nvSpPr>
        <p:spPr>
          <a:xfrm>
            <a:off x="5529214" y="2810850"/>
            <a:ext cx="25545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Свобода, честь и поэтическое достоинство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А. С. Пушкина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Лермонтова часто ощущает себя одиноким и чужим среди людей: он остро переживает разлад с миром, стремится к свободе и не принимает духовную пустоту.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слышны тревога, гордость и внутренняя напряжённость. Герой размышляет о смысле жизни, судьбе человека, идеале и цене личной независимости.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выразителен в философской и гражданской лирике, где главное — не событие, а сильное личное чувство и напряжённый разговор с миром.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М. Ю. Лермонтова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лирики А. С. Пушкина и М. Ю. Лермонтова; без точных числовых данных, 2025
</a:t>
            </a:r>
            <a:endParaRPr lang="en-US" sz="948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лирических героев Пушкина и Лермонтова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выше сопоставлены ключевые черты поэтического «я» у двух авторов на основе школьных примеров стихотворений.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Пушкинский герой чаще звучит светло и гармонично, а лермонтовский — напряжённо и одиноко; это два разных способа говорить о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лирический герой близок к родной природе, деревне и памяти детства; его чувство России звучит мягко, тепло и по-особому доверительно.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есенинских стихах герой часто говорит простыми, но очень образными словами, поэтому его переживания кажутся искренними, тихими и глубоко личными.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Цветаевой лирический герой более резкий, независимый и внутренне сильный; в его речи ощущаются напряжение, смелость и готовность спорить с миром.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различие интонаций, у обоих поэтов главное — сила личного переживания, которая делает голос героя узнаваемым уже с первых строк.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 С. А. Есенина и М. И. Цветаевой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78736"/>
            <a:ext cx="4063200" cy="2073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какие языковые средства помогают раскрыть чувства, интонацию и характер говорящего в стихотворении.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становится заметным не только по словам, но и по тому, как организована речь: язык напрямую передаёт его состояние.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средств художественной выразительности в поэзии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 лирического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9987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Биографию автора полезно знать, но она не заменяет анализ текста: лирический герой может чувствовать и говорить не так, как реальный поэт в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18950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нередко использует художественную маску, вымышленную ситуацию или чужую точку зрения, чтобы точнее выразить мысль и настроение стихотворения.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38025" y="1967300"/>
            <a:ext cx="2313300" cy="22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смотреть на слова, интонацию и образы внутри произведения: именно они показывают, кто говорит и как устроен этот голос.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лирического героя с поэтом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лирического героя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темы стихотворения к выводу о внутреннем мире героя и смысле текста.
</a:t>
            </a:r>
            <a:endParaRPr lang="en-US" sz="11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узнаёт в лирическом герое собственные чувства: радость, сомнение, одиночество, надежду или тоску. Поэтому поэзия часто воспринимается очень лично и близко.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возникает через эмоциональные слова, интонацию и жизненный опыт. Даже простой школьный текст может вызвать сильный отклик, если герой говорит искренне и точно.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читатель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анализа лирических текстов; без точных статистических данных, 2025
</a:t>
            </a:r>
            <a:endParaRPr lang="en-US" sz="109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особенно помогают понять героя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стихотворениях особенно заметны местоимение «я», оценочные слова и резкие смены настроения.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образ героя раскрывают эмоциональная лексика и интонация, а остальные приёмы поддерживают и уточняют его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24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111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0756" y="3085650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понимать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лирического героя помогает определить тему, настроение и главную мысль стихотворения, не сводя всё только к пересказу текста.
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художественные средства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легче заметить эпитеты, метафоры, повторы и интонацию, которые создают образ говорящего и его переживания.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54432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понятие помогает сопоставлять стихи разных авторов и видеть, как по-разному звучит поэтическое «я» в разных темах.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4814775" y="3430472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вдумчивое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понимает, кто говорит в стихотворении, он лучше замечает авторскую позицию и глубже чувствует эмоциональный смысл текста.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понятия лирического героя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— это голос чувства в стихотворении: он помогает увидеть тему, настроение и идею текста, превращая личное переживание в понятный каждому поэтический смысл.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главное, что нужно запомнить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2026-05-22T21:51:58Z</dcterms:created>
  <dcterms:modified xsi:type="dcterms:W3CDTF">2026-05-22T21:51:58Z</dcterms:modified>
</cp:coreProperties>
</file>