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Толстой: писатель, мыслитель, реформатор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Гений русской литературы, чьи книги изменили взгляд на человека, историю и совесть.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век перемен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формировался в эпоху войн, реформ и кризиса старого дворянского мира. Эти перемены стали фоном его книг и помогли ему увидеть, как история влияет на судьбу человека, семьи и общества.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родился в 1828 году в Ясной Поляне в дворянской семье. Раннее сиротство усилило его внимание к памяти, одиночеству и внутренней неустроенности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Казанском университете, но не завершил курс. Вместо академической карьеры его все сильнее привлекали наблюдение за жизнью, самоанализ и поиск нравственных ориентиров.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усадебного быта и общения с крестьянами дал ему живое знание русской действительности. Именно из этого выросли точность деталей, психологическая глубина и реалистическая основа его прозы.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 Толстого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в жизни Толстого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Толстого не только родовым гнездом, но и постоянной рабочей средой. Здесь он писал крупные произведения, вел дневники и переписку, а также размышлял о человеке и истории.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рождались книги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педагогические опыты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Толстой занимался обучением крестьянских детей и проверял свои педагогические идеи на практике. Для него Ясная Поляна стала пространством, где литература соединялась с воспитанием и общественной деятельностью.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поздние годы писатель особенно ценил близость к земле, саду и повседневному труду. Образ Ясной Поляны отражает его стремление к простоте, внутренней свободе и отказу от лишней роскоши.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труд и простая жизнь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и «Севастопольские рассказы»
</a:t>
            </a:r>
            <a:endParaRPr lang="en-US" sz="2831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отправился на Кавказ и впервые увидел военную службу изнутри. Этот опыт дал ему материал для ранних наблюдений о страхе, дисциплине и человеческой уязвимости.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1851: Кавказская служба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Крымской войны он находился в осажденном Севастополе. Сражения и повседневная жизнь солдат стали основой его самого честного изображения войны.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1854–1855: оборона Севастополя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«Севастопольские рассказы»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нет героического украшательства. Толстой показывает случайность смерти, тяжелый быт и нравственное потрясение, которое война оставляет в человеке.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творчества Толстого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расширял масштаб его вопросов: от личного опыта — к историческому и нравственному осмыслению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переход от раннего психологического реализма к поздним философским и нравственным произведениям.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Л. Н. Толстого по общепринятым датировкам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семейную хронику, историческое повествование и философские размышления о движении истории. Через судьбы Болконских, Ростовых и Безуховых Толстой показывает жизнь русского общества в эпоху 1812 года.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Бородинское сражение и пожар Москвы. Эти эпизоды раскрывают не только масштаб войны, но и силу народного сопротивления, которое у Толстого становится важнейшей исторической опорой.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проходят через ошибки, сомнения и духовный рост. Так Толстой утверждает, что личная ответственность, патриотизм и внутренняя честность важнее внешней славы и случайного успеха.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 как роман-эпопея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Толстого и их 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жанры Толстого, но сохранялся главный интерес — к человеку и его нравственному выбору.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Толстого центральны внутренний конфликт, моральный выбор и поиск смысла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Л. Н. Толстого и их общеизвестные даты публикации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семья, долг и личная драма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Анны показывает трагедию человека, который сталкивается с общественным осуждением и двойными стандартами. Толстой исследует, как чувство, зависимость и давление света разрушают возможность счастья.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Левина построена иначе: через труд, землю и семейный уклад он ищет устойчивую духовную опору. Эта линия придает роману философскую глубину и связь с жизнью народа.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поднимает проблему положения женщины и цены общественного мнения. Суд над героиней становится одновременно социальным и моральным испытанием для всего общества.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вопрос о браке как нравственном союзе, а не только общественной форме. Толстой показывает, что внешнее благополучие не гарантирует внутренней гармонии.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1870-х годов Толстой пережил глубокий духовный кризис и описал его в «Исповеди». Он заново оценил веру, смысл жизни и собственное место в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 «Исповедь»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писатель стал особенно настойчиво говорить о простоте, труде и внутренней правде. Его поздние убеждения выросли из стремления жить в согласии с совестью, а не с внешним успехом.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путь жизни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Толстой: духовный перелом и новые убеждения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кризиса к нравственному учению
</a:t>
            </a:r>
            <a:endParaRPr lang="en-US" sz="293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развитие взглядов Толстого: от наблюдения общественной несправедливости к программе личной и социальной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8454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63903"/>
            <a:ext cx="464400" cy="4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68903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Толстой-педагог и школа в Ясной Поляне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Толстой открыл в Ясной Поляне школу, где пытался сделать обучение доступным и человеческим, опираясь на интерес ребенка, живую беседу и уважение к его личности.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 крестьянских детей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резко возражал против механического заучивания и считал, что знания усваиваются глубже, когда ученик понимает смысл материала, наблюдает явления и связывает их с жизнью.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зубрёжки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педагогических статьях важны отказ от телесных наказаний и идея свободного развития: учитель должен не подавлять ученика, а помогать ему раскрывать способности.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доверие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высоко ценил ясную, естественную речь и считал, что обучение должно быть близко к реальному опыту детей. Этот подход заметно повлиял на русскую педагогику XIX века.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 обучения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Толстого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темы Толстой показывает не внешнюю интригу, а внутреннюю работу совести и переломные моменты человеческой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сосредоточены на нравственном выборе и семье: именно они чаще всего становятся у Толстого точкой проверки характера и убеждений.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корпусу ключевых художественных и философских произведений Л. Н. Толстого; тематическая группировка по программе школьного курса
</a:t>
            </a:r>
            <a:endParaRPr lang="en-US" sz="12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последовательно выступал против смертной казни и военного насилия, считая, что никакая государственная цель не оправдывает убийство и принуждение человека к жестокости.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позиция Толстого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критиковал имущественное неравенство, лицемерие официальных институтов и формальную религиозность. За независимость взглядов его позиция часто вступала в конфликт с властью и церковью.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споры вокруг его учения, Толстой сохранял огромный моральный авторитет. Для современников он был не только писателем, но и строгим нравственным судьей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67108"/>
            <a:ext cx="4684800" cy="196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Толстого в России и мире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наследие Толстого распространялось в разных странах и сферах культуры.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рецепции произведений и идей Л. Н. Толстого в мировой культуре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повлиял не только на литературу, но и на этику, образование и общественную мысль; особенно заметно его воздействие на идеи ненасилия и психологическую прозу.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быт и внутренние противоречия писателя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было тринадцать детей, и семейная жизнь требовала постоянного внимания, тогда как сам писатель стремился к сосредоточенной работе, простоте и нравственной строгости. Это напряжение ощущается в его письмах и дневниках.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идеал аскетизма не совпадал с укладом большой усадьбы и обязанностями главы семьи. Именно поэтому в поздние годы он особенно остро размышлял о долге, собственности, привычках и цене личной свободы.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мировой культуре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узнаваемость сохраняют «Война и мир» и «Анна Каренина», но поздние тексты Толстого тоже активно обсуждаются в философии и гуманитарном образовании.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многослойное присутствие Толстого в культуре: он важен одновременно как классик литературы, источник идей и материал для сцены и экрана.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международной рецепции творчества Л. Н. Толстого; оценочные показатели популярности по культурным формам
</a:t>
            </a:r>
            <a:endParaRPr lang="en-US" sz="12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добивается убедительности через точные бытовые детали: жест, интонация, предмет обстановки у него нередко раскрывают характер лучше прямого авторского комментария.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психологизм основан на внимании к внутренним колебаниям, самообману, внезапным прозрениям и движению мысли. Благодаря этому герои выглядят живыми и противоречивыми, как реальные люди.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постоянно сопоставляет частную жизнь человека с историей, внешнее поведение — с внутренней правдой. Такой контраст делает его прозу одновременно реалистической и философской.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Толстого: реализм, психологизм, точность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остается современным благодаря универсальности своих вопросов
</a:t>
            </a:r>
            <a:endParaRPr lang="en-US" sz="213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художественная сила прозы Толстого связана с ее психологической точностью и нравственной проблематикой.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оставил не только великие романы, но и пример честного разговора о человеке. Его книги учат видеть сложность жизни, ценить совесть и отвечать за свои решения.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Толстого: литература, совесть, ответственность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2026-05-23T10:02:26Z</dcterms:created>
  <dcterms:modified xsi:type="dcterms:W3CDTF">2026-05-23T10:02:26Z</dcterms:modified>
</cp:coreProperties>
</file>