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757463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8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5. Out and about in Moscow: лексика, диалоги и маршруты для 9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3008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8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 Москве: маршруты, достопримечательности и полезные диалоги.
</a:t>
            </a:r>
            <a:endParaRPr lang="en-US" sz="300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девятикласснику уметь говорить о городе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нужна в поездке, на экскурсии и в обычной городской ситуации. Она помогает задавать вопросы о пути, понимать указания, описывать любимые места и сравнивать районы Москвы по удобству и интересу.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2600" y="3266100"/>
            <a:ext cx="279000" cy="22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1600" y="1507400"/>
            <a:ext cx="223200" cy="22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600" y="1507400"/>
            <a:ext cx="279000" cy="22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88450" y="1507400"/>
            <a:ext cx="139500" cy="22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83850" y="3266100"/>
            <a:ext cx="167400" cy="22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249300" y="139500"/>
            <a:ext cx="85878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раздела: город и перемещение
</a:t>
            </a:r>
            <a:endParaRPr lang="en-US" sz="3101" dirty="0"/>
          </a:p>
        </p:txBody>
      </p:sp>
      <p:sp>
        <p:nvSpPr>
          <p:cNvPr id="15" name="Text 2"/>
          <p:cNvSpPr txBox="1"/>
          <p:nvPr/>
        </p:nvSpPr>
        <p:spPr>
          <a:xfrm>
            <a:off x="379077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в реальной ситуации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33465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раздела нужна не только для словаря, но и для общения. Она помогает вежливо спросить дорогу, уточнить ориентиры и быстро понять, куда идти дальше.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6591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Повороты и направление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6135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turn right, turn left, go straight on и cross help describe the route clearly. Они особенно полезны в коротких диалогах у метро, на улице или возле остановки.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98592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в городе
</a:t>
            </a:r>
            <a:endParaRPr lang="en-US" sz="1100" dirty="0"/>
          </a:p>
        </p:txBody>
      </p:sp>
      <p:sp>
        <p:nvSpPr>
          <p:cNvPr id="20" name="Text 7"/>
          <p:cNvSpPr txBox="1"/>
          <p:nvPr/>
        </p:nvSpPr>
        <p:spPr>
          <a:xfrm>
            <a:off x="5296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описывать Москву, нужны слова street, square, avenue, bridge, park, museum, cathedral, river, embankment, district. Они помогают точно называть объекты и показывать, где происходит действие.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786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двигаться
</a:t>
            </a:r>
            <a:endParaRPr lang="en-US" sz="1100" dirty="0"/>
          </a:p>
        </p:txBody>
      </p:sp>
      <p:sp>
        <p:nvSpPr>
          <p:cNvPr id="22" name="Text 9"/>
          <p:cNvSpPr txBox="1"/>
          <p:nvPr/>
        </p:nvSpPr>
        <p:spPr>
          <a:xfrm>
            <a:off x="3330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маршрута важно уметь говорить go by метро, автобус, on foot, get on, get off, change lines. Эти выражения нужны, когда нужно объяснить поездку или понять ответ собеседника.
</a:t>
            </a:r>
            <a:endParaRPr lang="en-US" sz="900" dirty="0"/>
          </a:p>
        </p:txBody>
      </p:sp>
      <p:sp>
        <p:nvSpPr>
          <p:cNvPr id="23" name="Text 10"/>
          <p:cNvSpPr txBox="1"/>
          <p:nvPr/>
        </p:nvSpPr>
        <p:spPr>
          <a:xfrm>
            <a:off x="659622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именно находится место
</a:t>
            </a:r>
            <a:endParaRPr lang="en-US" sz="1100" dirty="0"/>
          </a:p>
        </p:txBody>
      </p:sp>
      <p:sp>
        <p:nvSpPr>
          <p:cNvPr id="24" name="Text 11"/>
          <p:cNvSpPr txBox="1"/>
          <p:nvPr/>
        </p:nvSpPr>
        <p:spPr>
          <a:xfrm>
            <a:off x="614010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next to, opposite, near, far from, in the centre, on the corner, at the end of the street делают описание точным. С ними легче объяснить расположение музея, парка или станции.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Московское метро: движение и городская культура
</a:t>
            </a:r>
            <a:endParaRPr lang="en-US" sz="2596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Станции как часть истории города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Московское метро открылось в 1935 году и давно стало не только транспортом, но и символом города. Многие станции выглядят как большие подземные залы, где архитектура, свет и декор создают особую атмосферу.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замечают школьники на схеме линий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метро удобно использовать для тренировки маршрута. Ученики учатся находить нужную станцию, видеть пересадки и понимать короткие инструкции вроде take the train, get off at the next stop, change at the ring line.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метро полезно для разговора о Москве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 помогает связать язык с реальной городской жизнью. По его примеру можно объяснять, как быстро доехать до музея, парка или центра, а также учиться вежливо уточнять путь у прохожих.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типичные способы поездок в центре Москвы и на экскурсиях. Для коротких маршрутов особенно удобны метро и пешие прогулки.
</a:t>
            </a:r>
            <a:endParaRPr lang="en-US" sz="1078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 типичным городским маршрутам для учебных заданий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школьники чаще всего перемещаются по городу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метро и ходьба: они быстрее и удобнее для школьных поездок к музеям, паркам и станциям пересадки.
</a:t>
            </a:r>
            <a:endParaRPr lang="en-US" sz="129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коротких фраз помогает школьнику уверенно действовать в городе: у станции, у музея, на остановке или на улице.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речевых формул достаточно, чтобы вежливо спросить путь и понять ответ.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диалоги раздела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маршрут на 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ответа в учебном диалоге: от цели поездки к конечной точке.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площадь и Кремль в заданиях на описание места
</a:t>
            </a:r>
            <a:endParaRPr lang="en-US" sz="2786" dirty="0"/>
          </a:p>
        </p:txBody>
      </p:sp>
      <p:sp>
        <p:nvSpPr>
          <p:cNvPr id="11" name="Text 2"/>
          <p:cNvSpPr txBox="1"/>
          <p:nvPr/>
        </p:nvSpPr>
        <p:spPr>
          <a:xfrm>
            <a:off x="3429325" y="146807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языковые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описании удобно использовать There is / There are и фразу It is located in the centre of Moscow. Такие структуры позволяют говорить о месте ясно, коротко и грамотно.
</a:t>
            </a:r>
            <a:endParaRPr lang="en-US" sz="1292" dirty="0"/>
          </a:p>
        </p:txBody>
      </p:sp>
      <p:sp>
        <p:nvSpPr>
          <p:cNvPr id="12" name="Text 3"/>
          <p:cNvSpPr txBox="1"/>
          <p:nvPr/>
        </p:nvSpPr>
        <p:spPr>
          <a:xfrm>
            <a:off x="614525" y="1468087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Узнаваемый центр Москвы
</a:t>
            </a:r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площадь и Кремль подходят для первого рассказа о достопримечательности. Эти места легко описывать как historic, famous и central, потому что они сразу узнаются и помогают начать связный монолог.
</a:t>
            </a:r>
            <a:endParaRPr lang="en-US" sz="1157" dirty="0"/>
          </a:p>
        </p:txBody>
      </p:sp>
      <p:sp>
        <p:nvSpPr>
          <p:cNvPr id="13" name="Text 4"/>
          <p:cNvSpPr txBox="1"/>
          <p:nvPr/>
        </p:nvSpPr>
        <p:spPr>
          <a:xfrm>
            <a:off x="3429325" y="341732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другими местами
</a:t>
            </a:r>
            <a:pPr algn="l" indent="0" marL="0">
              <a:lnSpc>
                <a:spcPct val="100000"/>
              </a:lnSpc>
              <a:buNone/>
            </a:pPr>
            <a:r>
              <a:rPr lang="en-US" sz="634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объекты хорошо подходят для сравнения с парками, улицами или музеями. Ученик может показать, чем центр города отличается по масштабу, известности и атмосфере.
</a:t>
            </a:r>
            <a:endParaRPr lang="en-US" sz="1178" dirty="0"/>
          </a:p>
        </p:txBody>
      </p:sp>
      <p:sp>
        <p:nvSpPr>
          <p:cNvPr id="14" name="Text 5"/>
          <p:cNvSpPr txBox="1"/>
          <p:nvPr/>
        </p:nvSpPr>
        <p:spPr>
          <a:xfrm>
            <a:off x="614525" y="3417325"/>
            <a:ext cx="2285400" cy="1175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впечатления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beautiful, impressive, crowded и famous помогают передать отношение к объекту. С их помощью ученик может не только назвать место, но и выразить своё мнение о нём.
</a:t>
            </a:r>
            <a:endParaRPr lang="en-US" sz="122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6631" y="1762825"/>
            <a:ext cx="3801337" cy="193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выражения для урока: город, транспорт, ориентиры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связать английское слово, перевод и ситуацию общения в городе.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 о месте и направлении делают диалог понятным и помогают избежать недоразумений.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раздела Out and about in Moscow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49300" y="139500"/>
            <a:ext cx="8534700" cy="9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Москвы как темы для короткого устного высказывания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35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для прогулок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Горького удобно описывать как место для отдыха и активной прогулки. Здесь можно упомянуть walking path, bicycle lane, fresh air и сказать, что парк подходит для свободного времени.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городская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Зарядье помогает говорить о городе как о пространстве для прогулок и видов на центр. Для описания подходят слова green space, fountain, more modern и more popular.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974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для 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ВДНХ удобно сравнивать с другими парками по размеру, атмосфере и количеству людей. В ответах можно использовать quieter, bigger и more crowded, чтобы сделать речь точнее.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974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монолог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темы помогают строить короткое связное высказывание: где расположен парк, что там можно делать и почему он нравится. Это хороший формат для устного ответа в 9 классе.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6675" y="954486"/>
            <a:ext cx="4108200" cy="19457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954486"/>
            <a:ext cx="4108200" cy="1945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9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ВДНХ: место для прогулки, выставок и отдыха
</a:t>
            </a:r>
            <a:endParaRPr lang="en-US" sz="2809" dirty="0"/>
          </a:p>
        </p:txBody>
      </p:sp>
      <p:sp>
        <p:nvSpPr>
          <p:cNvPr id="8" name="Text 2"/>
          <p:cNvSpPr txBox="1"/>
          <p:nvPr/>
        </p:nvSpPr>
        <p:spPr>
          <a:xfrm>
            <a:off x="465667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Выставка, которая становится прогулкой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5667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заданиях ВДНХ удобно описывать как место, где можно visit an exhibition и spend the day without rush. После осмотра павильонов ребята могут enjoy the fountains, take photos and обсудить, почему это пространство одновременно культурное, образовательное и развлекательное.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882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среди павильонов и аллей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7882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ВДНХ школьники могут walk along the avenue, смотреть на павильоны и делать фотографии у фонтанов. Здесь легко совместить прогулку, отдых и знакомство с городским пространством, где одно место подходит и для общения, и для наблюдения, и для новых впечатлений.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результативные задания соединяют новое слово с действием, картинкой или разговором, поэтому их легче использовать в реальной ситуации.
</a:t>
            </a:r>
            <a:endParaRPr lang="en-US" sz="1101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интерпретация для наглядной диаграммы; условная оценка эффективности при работе с лексикой раздела.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школьникам запоминать лексику раздела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Комбинированная практика даёт лучший результат: контекст помогает запомнить слово быстрее, чем отдельное заучивание.
</a:t>
            </a:r>
            <a:endParaRPr lang="en-US" sz="129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7615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Планируем прогулку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место встречи и смотрят, где проходит маршрут рядом с рекой. На схеме сразу видны набережная, мост и ближайшие переходы.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44112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Идём вдоль набережной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прогулки удобно говорить: walk along the embankment. Такой путь помогает описать движение по городу и назвать ориентиры по дороге.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60610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Переходим через мост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маршрут меняет сторону реки, используют выражение cross the bridge. Это простая и очень полезная фраза для объяснения пути.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77107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Описываем вид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маршрута школьники могут сказать, что они enjoy the view of the city и see the skyline. Так география становится частью английского рассказа.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Москва-река и городские ориентиры в маршруте
</a:t>
            </a:r>
            <a:endParaRPr lang="en-US" sz="3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Москвы: учимся и отдыхаем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как часть школьного интереса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Музее космонавтики школьники видят выставки, связанные с наукой и историей освоения космоса. Такое место удобно для короткого рассказа: оно interesting, educational и помогает выучить слова exhibition, guide и hall.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наука в одном маршруте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Дарвиновский музей подходит для разговора о природе, животных и научных коллекциях. Здесь можно назвать ticket, collection и masterpiece of science, а затем кратко сказать, что музей is worth visiting.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Искусство, которое хочется обсуждать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Пушкинский музей помогает говорить об искусстве и культурных впечатлениях. После посещения можно описать зал, выставку и любимую картину, используя слова impressive, masterpiece и history в коротком отзыве.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1699418"/>
            <a:ext cx="3856200" cy="21492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правила помогают школьнику действовать безопасно и вежливо в транспорте, музее и на улице.
</a:t>
            </a:r>
            <a:endParaRPr lang="en-US" sz="1159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правила связаны с безопасностью, дисциплиной и уважением к другим людям; именно это делает городское общение понятным и комфортным.
</a:t>
            </a:r>
            <a:endParaRPr lang="en-US" sz="1172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и нормы поведения по теме раздела Out and about in Moscow.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в городе и в общественных местах
</a:t>
            </a:r>
            <a:endParaRPr lang="en-US" sz="3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маршрут в городской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учебным действиям: ориентирование, выбор транспорта и обращение за помощью.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175" y="14194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375" y="14194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919" y="3284875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20631" y="3284875"/>
            <a:ext cx="301388" cy="267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можно отдохнуть и перекусить во время прогулки
</a:t>
            </a:r>
            <a:endParaRPr lang="en-US" sz="2786" dirty="0"/>
          </a:p>
        </p:txBody>
      </p:sp>
      <p:sp>
        <p:nvSpPr>
          <p:cNvPr id="12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Кафе рядом с маршрутом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63150" y="1894050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музея или прогулки удобно зайти в café и сделать короткий lunch break. Здесь можно отдохнуть, выпить напиток и продолжить маршрут без спешки.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Пекарни и перекус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24350" y="1893925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Bakeries подходят для быстрого snack, когда нужно немного подкрепиться между остановками. Такие места особенно полезны, если прогулка длится несколько часов.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9632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на ходу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963150" y="3759350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Food courts и kiosks помогают купить воду или лёгкую еду рядом с парком и метро. Для устного ответа полезны фразы: We bought some water.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54244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для паузы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5424350" y="3759350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Bench и rest area нужны, когда хочется сделать short break и обсудить план дальше. Это простая часть городского маршрута, знакомая каждому школьнику.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 разные сезоны
</a:t>
            </a:r>
            <a:endParaRPr lang="en-US" sz="3400" dirty="0"/>
          </a:p>
        </p:txBody>
      </p:sp>
      <p:sp>
        <p:nvSpPr>
          <p:cNvPr id="11" name="Text 2"/>
          <p:cNvSpPr txBox="1"/>
          <p:nvPr/>
        </p:nvSpPr>
        <p:spPr>
          <a:xfrm>
            <a:off x="48957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Москва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город особенно яркий: появляются lights, decorations, winter rink и праздничные market. Это удобная тема для рассказа о прогулке, впечатлениях и любимых занятиях на свежем воздухе.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957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прогулки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удобно говорить о первых тёплых днях, цветах и более длинных маршрутах по центру. В речи часто звучат сравнения с зимой и слова about celebration and city life.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71182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впечатления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город выглядит спокойнее, а прогулки становятся короче и уютнее. Школьники могут сравнивать сезоны, используя in autumn и describing the atmosphere of the city.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71182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в городе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Москва становится местом фестивалей, открытых площадок и вечерних прогулок. Для описания подходят слова festival, summer stage и open-air, а также фразы about spending time outside.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речевые задачи чаще всего нужны школьнику в городе: спросить, описать, сравнить и уточнить путь.
</a:t>
            </a:r>
            <a:endParaRPr lang="en-US" sz="1271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интерпретация по тематике раздела; условное распределение для наглядности.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раздела чаще всего встречаются в устной речи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и описание места занимают больше всего места, значит, именно они формируют основу реального общения на английском языке.
</a:t>
            </a:r>
            <a:endParaRPr lang="en-US" sz="119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Раздел, который помогает уверенно говорить о городе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этой темы ученик умеет спрашивать дорогу, описывать места и говорить о поездках по Москве вежливо и понятно. Лексика раздела сразу работает в реальных городских ситуациях.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2026-05-31T13:03:29Z</dcterms:created>
  <dcterms:modified xsi:type="dcterms:W3CDTF">2026-05-31T13:03:29Z</dcterms:modified>
</cp:coreProperties>
</file>