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Руси: начало новой культурной эпохи
</a:t>
            </a:r>
            <a:endParaRPr lang="en-US" sz="376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крещение Владимира изменило веру, укрепило связь с Византией и ускорило рождение книжности.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до крещения: устная традиция и первые письменные знаки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988 года на Руси преобладали языческие верования, обряды и устная передача преданий. Истории о богах и подвигах сохранялись у певцов и дружинников. Письменность встречалась редко — в надписях и торговых записях. После крещения вырос спрос на книги и обучение.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князь Владимир принял христианство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стремился объединить разрозненные земли Руси и укрепить власть. Единая вера должна была стать общими «правилами» для разных племён и сделать управление более согласованным.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усиливало связи Руси с Византией — сильным государством с развитой церковной жизнью и письменной культурой. Вместе с верой распространялись навыки чтения, перевода и организации церковных дел.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оказалось и религиозным, и государственным выбором. Новая вера поддерживала авторитет князя, задавала нормы поведения и помогала превращать племенные обычаи в более цельные порядки.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Руси к принятию новой веры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событий, отражённая в летописной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Киева в Днепре: три образа эпохи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«сцена»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жителей Киева крестили в водах Днепра и его притока Почайны. Река становилась живым символом обновления: люди переходили от прежних обрядов к новой вере. Массовость события подчёркивала масштаб выбора князя.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и общее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происходило при участии княжеской власти и представителей церкви. Когда руководитель государства принимает новый порядок, он помогает ему стать общим для многих людей. Так духовный выбор превращается в важное событие всей страны, а не только личное.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приходит вместе с верой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истории литературы крещение важно тем, что вместе с христианством растёт потребность в чтении и письме. Появляются молитвы, церковное чтение и новые образцы письменной речи. Литература получает «задание»: сохранять веру и память о событиях.
</a:t>
            </a:r>
            <a:endParaRPr lang="en-US" sz="8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христианство распространялось по Руси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Киева христианство укреплялось в Новгороде, Чернигове, Полоцке и других крупных центрах. Эти города становились опорными точками, где легче было организовать церковную жизнь и обучение.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шло не одинаково быстро. Во многих местах языческие обычаи сохранялись долго и иногда сочетались с новыми обрядами, поэтому привычная жизнь менялась постепенно.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храмах и монастырях появлялись священники, чтецы и переписчики. Они не только вели богослужение, но и учили читать, переписывать книги и поддерживали книжные традиции.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центрах постепенно складывалась книжная культура Руси: тексты начинали хранить и передавать, а обучение становилось частью церковной повседневности.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499947"/>
            <a:ext cx="4009200" cy="2140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988 года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сторон жизни до и после крещения Руси. Таблица показывает, как вера постепенно меняла образование, письмо, искусство и нормы поведения.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988 года новые духовные потребности поддержали грамотность, рост книжности и развитие искусства. Поэтому изменения затронули не только веру, но и способы учиться, записывать и творить.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учебной программы по истории и литературе Древней Руси.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и появление славянской письменности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для славян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в IX веке создали славянскую азбуку. Благодаря этому стало возможным писать на родном языке и учить чтению не только по-гречески или по-латински.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церковных книг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перевели на славянский язык важные церковные тексты. Переводы помогли общинам понимать богослужение и сохранять содержание книг, а значит, развивали традицию чтения.
</a:t>
            </a:r>
            <a:endParaRPr lang="en-US" sz="749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традиция дошла на Русь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традиция распространилась через Болгарию и Византию. Так культурные знания проходили путь между центрами, а затем укреплялись в новых землях уже местными книжниками.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древнерусской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азбуки и переводов было бы трудно создать устойчивую книжную культуру. Поэтому работа братьев стала фундаментом: на её основе выросло и развитие древнерусской литературы.
</a:t>
            </a:r>
            <a:endParaRPr lang="en-US" sz="6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книжной культуры после крещения 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ускорение книжной жизни: от редких записей к школам, переписке и росту летописей, житий и поучений.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XI–XII векам, тем заметнее «плотность» письменной культуры: больше произведений создаётся и передаётся через грамотных людей и центры.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тенденции по векам; значения даны как условная качественная шкала для визуализации.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центры книжности на Руси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 особенно заметно закрепилась в Киеве, Новгороде и Чернигове, а также в Киево-Печерском монастыре. Там собирались люди, знавшие грамоту, и поддерживалась работа с текстами.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центрах книжности переписывали книги и хранили рукописи. Переписка была долгим трудом, поэтому наличие мест, где рукописи берегли и постоянно обновляли, особенно важно для сохранения памяти.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не только религиозными, но и культурными опорными пунктами: велись записи о событиях, создавались тексты и формировалась традиция обучения. Так появлялись первые крупные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рукописная книга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использовали перья и чернила, а переплёты старались делать прочными — часто из дерева. Поскольку рукопись создавалась долго и стоила дорого, книгу берегли как ценность и святыню.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 Древней Руси писали от руки на пергамене — особом материале из обработанной кожи. Текст оформляли заставками, инициалами, орнаментами и миниатюрами, чтобы сделать чтение наглядным и торжественным.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появились в древнерусской литературе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стали записывать события по годам: войны, союзы, договоры, княжеские решения. Так история переставала жить только в памяти — её начинали сохранять в письменном виде.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и проповеди объясняли, как нужно вести себя в повседневной жизни. В них звучали наставления о добре, долге и милосердии, а также призывы к молитве и внутренней дисциплине.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местными текстами развивались переводные церковные произведения. Они знакомили с уже существующими традициями и помогали формировать общие представления о вере и словесности.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показывали жизнь праведников как пример для подражания. Через рассказы о подвигах и чудесах читатель учился понимать, что такое святость и христианская нравственность.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— главная летопись Руси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была создана около 1113 года в Киево-Печерском монастыре. Традиционно считают, что её составителем был Нестор-летописец, но текст складывался постепенно и дополнялся.
</a:t>
            </a:r>
            <a:endParaRPr lang="en-US" sz="1187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рассказывает о происхождении Руси, о князьях и важных событиях: войнах, договорных отношениях и, конечно, крещении. При этом авторы показывают, почему эти события имели значение.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повествования звучат размышления о судьбе государства и о роли христианства. История объясняется как путь народа, где вера влияет на выборы правителей и на жизнь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009" y="2223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Иларион и «Слово о Законе и Благодати»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Творец 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 веке митрополит Иларион создал одно из самых известных произведений древнерусской литературы. Его текст показывает высокий уровень книжной культуры и внимание к смыслу церковных событий.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Прославление веры и крещения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«Слове о Законе и Благодати» прославляются христианская вера, князь Владимир и значение крещения Руси. Автор связывает духовную перемену с судьбой народа и государства.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церковная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образцом торжественной церковной прозы и помогло укрепить традицию публичного книжного слова. Оно также подчёркивает, что на Руси умели создавать тексты высокого уровня.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ранней древнерусской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 баланс: наряду с историческими записями заметную роль играют тексты, формирующие нравственные и религиозные ориентиры.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религиозных и исторических произведений объясняется их задачей: хранить память о прошлом и укреплять веру через понятные читателю примеры и наставления.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иллюстрация жанрового состава ранней древнерусской литературы (качественное обобщение; точные доли по всем рукописям зависят от состава сохранившихся источников).
</a:t>
            </a:r>
            <a:endParaRPr lang="en-US" sz="6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 церквях и монастырях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грамотных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требовало грамотности: нужно было читать богослужебные книги и переписывать тексты. Поэтому при храмах и монастырях учили азбуке и навыкам чтения.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чтению и письму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осваивали письмо и работу с текстом, чтобы книги могли сохраняться и обновляться. Грамотность становилась нужной для священников, переписчиков и книжников.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традиция как продолжение веры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было тесно связано с церковной жизнью: новый текст создавался, распространялся и сохранялся благодаря письменной традиции. Так укреплялась и литература.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иконы и фрески как часть новой культуры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 Киеве стал одним из самых известных памятников этой эпохи. Новая художественная традиция тесно соединялась с книгой, молитвой и церковными праздниками, поэтому культура становилась более единой и «книжной».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на Руси начали строить каменные храмы по византийским образцам. В городах стало появляться искусство, связанное с богослужением: мозаики, фрески и иконопись помогали воспринимать религиозные смыслы зрительно.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511817"/>
            <a:ext cx="3971100" cy="21198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памятники древнерусской литературы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ранних произведений и то, чем они важны для понимания истории и культуры Древней Руси.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литературе сочетаются история и нравственное воспитание: летопись отвечает за память о событиях, а жития и поучения — за идеалы веры и поведения.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сведения о ключевых памятниках древнерусской литературы (по представленным в задании примерам).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рождение литературы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взаимосвязей: от христианских книг и образования к созданию летописей, житий и поучений.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крещение Руси стало началом русской литературы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 988 году изменило не только религию, но и культурную жизнь страны. Вместе с христианством пришли книги, письменность, школы, новые жанры и искусство, а значит — появились летописи, жития и поучения.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2026-05-15T06:52:54Z</dcterms:created>
  <dcterms:modified xsi:type="dcterms:W3CDTF">2026-05-15T06:52:54Z</dcterms:modified>
</cp:coreProperties>
</file>