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фабрики, рынок и труд по найму создали современную эпоху.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общество: как возник современный мир
</a:t>
            </a:r>
            <a:endParaRPr lang="en-US" sz="29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фабричному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строится вокруг фабрики, машины и наемного труда. Оно возникает в ходе промышленной революции и ведет к городскому росту, массовому рынку и новой социальной структуре.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складывались предпосылки перемен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традиционном обществе основу жизни составляли земледелие и ремесло. Производство было медленным, локальным и сильно зависело от ручного труда и природных условий.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накопление капитала, развитие техники и доступ к углю и железу подготовили почву для перемен. Эти факторы усиливали друг друга постепенно.
</a:t>
            </a:r>
            <a:endParaRPr lang="en-US" sz="1308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потребность в более быстром и дешевом производстве стала очевидной, фабричная система получила преимущество. Так начался переход к индустриальной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спроса к фабричному производству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промышленная революция в Британии: взаимосвязь экономических и технических факторов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машина изменила производство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изменила прядение и ткачество: станки ускорили выпуск ткани и сократили зависимость от ручного мастерства. Производство стало стандартизированным и более предсказуемым по объему.
</a:t>
            </a:r>
            <a:endParaRPr lang="en-US" sz="1115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металлургии и добыче угля машины помогли увеличить масштабы работ, а также обеспечить фабрики топливом и оборудованием. Это усилило связь между разными отраслями.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собрала рабочих, станки и операции в одном месте, разделив труд на простые этапы. Такая организация позволила жестче контролировать время и качество.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выпуск сделал товары дешевле и доступнее, но одновременно усилил зависимость людей от ритма предприятия. Экономия времени стала главным преимуществом индустрии.
</a:t>
            </a:r>
            <a:endParaRPr lang="en-US" sz="1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пространство перемен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Поток в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миграция шла из ближайших деревень: люди искали заработок на заводах, стройках и в портах. Город быстро становился центром притяжения для рабочей силы.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Быстрый 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 росли рядом с предприятиями и железными дорогами. Планировка часто не успевала за ростом населения, поэтому жильё и инфраструктура оказывались перегружены.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Новый ритм дня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распорядок задавали смены, звонки и расписания транспорта. Жизнь становилась более дисциплинированной и зависимой от часов, а не от сельского календаря.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Изменение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места жительства перестраивала семью, питание и круг общения. Разница между деревней и городом становилась не только экономической, но и культурной.
</a:t>
            </a:r>
            <a:endParaRPr lang="en-US" sz="10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классы и социальная структура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стала более полярной: собственность и капитал концентрировались у меньшинства, а большинство зависело от продажи труда.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капиталов и фабрик усилил неравенство: экономическое преимущество переходило в политическое влияние и контроль над общественными решениями.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содержанию темы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индустриального труда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849300" y="1775226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Долгий рабочий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нередко растягивался на 12–14 часов. Долгая смена, однообразные операции и строгая дисциплина делали труд физически изматывающим и психологически тяжелым.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4849300" y="2382601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Фабричная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широко применялись штрафы и жесткий надзор. Работодатель стремился контролировать темп труда, а не условия жизни работников, что усиливало зависимость.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4849300" y="298997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Низкая 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часто работали за меньшую плату, выполняя те же или сходные операции. Это позволяло предпринимателям снижать издержки, но обостряло социальную несправедливость.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4849300" y="3597353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Тяжёлый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селились в тесных кварталах с плохой водой, дымом и антисанитарией. Болезни распространялись быстро, а бытовые удобства оставались минимальными.
</a:t>
            </a:r>
            <a:endParaRPr lang="en-US" sz="1150" dirty="0"/>
          </a:p>
        </p:txBody>
      </p:sp>
      <p:sp>
        <p:nvSpPr>
          <p:cNvPr id="16" name="Text 6"/>
          <p:cNvSpPr txBox="1"/>
          <p:nvPr/>
        </p:nvSpPr>
        <p:spPr>
          <a:xfrm>
            <a:off x="4849300" y="420472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Риски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безопасности делала фабричный труд опасным: травмы, усталость и болезни были частью повседневности. Именно поэтому вопрос охраны труда стал общественно значимым.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рабочие начали защищать свои интересы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рабочего протеста в начале XIX века и их связь с социальной напряженностью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и потребление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выпуск снизил цену товаров и сделал их частью 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производительность, тем шире круг покупателей; спрос, в свою очередь, подталкивает дальнейший рост фабрик и технологий.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 презентации, без использования статистических данных
</a:t>
            </a:r>
            <a:endParaRPr lang="en-US" sz="6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локальных рынков к единой сети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сократили расстояния, ускорили обмен и связали локальные рынки в общую экономическую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банковский капитал превратился в двигатель промышленного роста.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банки и акционерные общества стали важнейшим источником крупных промышленных вложений, без которых фабрики не могли быстро расти.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индустриального капитализма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школа и новая культура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фабричного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городских школах появлялись классы, где детей учили не только читать и писать, но и считать по новым стандартам. Для фабричного мира это было не абстрактным благом, а практической необходимостью: грамотный работник быстрее осваивал инструкции, расписания и технические операции.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читает и спорит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дешёвые книги сделали новости и знания доступными широкому кругу горожан. На улицах и в читальнях обсуждали парламентские споры, цены, изобретения и события в других странах. Так формировалась более информированная и связанная городская публика.
</a:t>
            </a:r>
            <a:endParaRPr lang="en-US" sz="94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становится массовой
</a:t>
            </a:r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 публичные лекции превратили культуру в массовое пространство общения. Посещение таких мест помогало не только проводить досуг, но и включаться в общественную жизнь. Индустриальный город создавал новую привычку — учиться всю жизнь, а не только в детстве.
</a:t>
            </a:r>
            <a:endParaRPr lang="en-US" sz="9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политической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 городов усилил требования к представительству. Все больше людей ожидали, что власть будет учитывать интересы не только землевладельцев, но и предпринимателей, ремесленников, наемных рабочих.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движения поднимали вопрос гражданских прав, свободы собраний и права на коллективные действия. Политическая борьба выходила за пределы парламентов и становилась частью повседневной городской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добивались стабильных правил для торговли, собственности и инвестиций. Для них важны были предсказуемые законы, которые защищали бы рынок от произвола и слишком резких ограничений.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происходило постепенно и неравномерно. Но именно индустриальная эпоха превратила политику в пространство более широкого участия, где все заметнее звучал голос общества, а не только элит.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империй и зависимых территорий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 текстиль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европейских стран нуждались в хлопке, который поступал из заморских регионов. Сырьевые потоки связывали плантации, порты и текстильные центры в одну производственную цепочку, подчиненную спросу промышленности.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машин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уголь и каучук обеспечивали работу машин, железных дорог и новых технологий. Поэтому промышленные державы стремились контролировать источники сырья и торговые пути далеко за пределами своих границ.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зависимые территории часто становились рынками сбыта готовых изделий. Это усиливало экономическую зависимость: местное производство ослабевало, а внешний рынок обслуживал прежде всего интересы метрополий.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расширился, но его развитие было неравномерным. Одни регионы концентрировали капитал и промышленность, а другие поставляли сырье и труд, оставаясь в более уязвимом положении.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сторона индустриального прогресса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приносил новые рабочие места, но распределял выгоды неравномерно. Богатство предпринимателей росло быстрее, чем доходы большинства рабочих, поэтому социальные различия в городах становились особенно заметными.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антисанитария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Перенаселенные кварталы, дым и грязная вода создавали благоприятную среду для болезней. В городах долго не хватало канализации, чистой воды и мусорной службы, что усиливало санитарные кризисы.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труд и длинный рабочий день подрывали здоровье взрослых и детей. Болезни, травмы и истощение становились частью повседневности, а безопасность на фабриках часто оставалась на низком уровне.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открыла путь к росту, но одновременно обнажила уязвимость общества. Именно поэтому вопросы жилья, медицины, гигиены и социальной помощи стали важной частью политики XIX века.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спорило о будущем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утверждал, что экономический прогресс лучше всего обеспечивают частная собственность, конкуренция и личная свобода. Его сторонники связывали развитие общества с расширением прав граждан и ограничением произвола власти.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исходил из того, что рынок сам по себе не решает проблему бедности и эксплуатации. Он предлагал коллективные формы защиты труда, перераспределение ресурсов и более равные социальные отношения.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опасался резких перемен и видел ценность в порядке, традиции и постепенных реформах. Его представители считали, что общество должно меняться осторожно, чтобы не разрушить устойчивость государства и семьи.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идеологии по-разному отвечали на социальный вопрос индустриальной эпохи. Спор шел не только о власти, но и о том, как совместить свободу, равенство, порядок и промышленный рост.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произвола к правилам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фабричные законы ограничивали самые острые злоупотребления на производстве. Они не отменяли частную собственность, но вводили правила, которые делали труд менее разрушительным для человека.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детского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детям: власти постепенно сокращали их рабочее время и запрещали самые тяжелые виды занятости. Это было признанием того, что рынок не защищает слабых сам по себе.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 и правила безопасности появились как ответ на болезни, травмы и антисанитарию в городах и на фабриках. Регулирование стало частью публичной ответственности государства.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рождались под давлением рабочих, врачей, журналистов и общественных реформаторов. Постепенно государство признало, что промышленный рост нуждается в правовых границах и социальной защите.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индустриальный мир изменил основу экономики, труда и 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строится на капитале, массовом производстве и городской среде, тогда как традиционное опирается на землю, локальные связи и более медленные изменения.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традиционного и индустриального общества по материалам школьного курса истории
</a:t>
            </a:r>
            <a:endParaRPr lang="en-US" sz="5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 как поворотный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создало современный мир: оно ускорило производство, изменило города и классы, расширило образование и права, но одновременно заставило общество искать новые правила и социальную защиту.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2026-07-26T05:45:06Z</dcterms:created>
  <dcterms:modified xsi:type="dcterms:W3CDTF">2026-07-26T05:45:06Z</dcterms:modified>
</cp:coreProperties>
</file>