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«Социальная» драматургия Островского: купеческий мир, семейная власть и цена человеческого достоинства
</a:t>
            </a:r>
            <a:endParaRPr lang="en-US" sz="2781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 том, как среда испытывает человека на прочность.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его время: драма повседневной жизни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писал в эпоху перемен, когда старая сословная Россия уже трещала по швам. Он превратил купеческий быт, семейные конфликты и разговорную речь в серьёзный предмет театра, показав скрытую социальную драму повседневности.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«социальная» драматургия у Островского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драматургия показывает не только характер героя, но и давление среды: сословные нормы, имущественное неравенство и зависимость от чужой воли.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Островского частная жизнь не отделена от общественных правил. Семья, репутация и привычка к подчинению формируют поступки сильнее личных желаний.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конфликт у драматурга всегда двойной: внешний спор между людьми соединяется с внутренним нравственным испытанием, которое проходит каждый персонаж.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мир как главная сцена конфликта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среда у Островского изображена как замкнутый порядок, где положение человека зависит от денег, наследства и семейной иерархии.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«Свои люди — сочтёмся», «Гроза» и «Бесприданница» именно деньги запускают кризис и обнажают нравственную неустойчивость среды.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Материальный расчёт влияет не только на торговлю, но и на брак, отношения родителей и детей, а также на возможность сохранить личное достоинство.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мир живёт по логике выгоды и контроля, поэтому любовь, доверие и свобода в нём постоянно оказываются под угрозой.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2584" y="1175216"/>
            <a:ext cx="449473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пьесы Островского и их социальные конфликты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пьес помогает увидеть повторяющиеся механизмы социальной драмы.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личная судьба определяется не случайностью, а устройством среды, где сильнее всего действуют деньги, власть и социальная зависимость.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А. Н. Островского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Калинов как образ замкнутого общества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Калинов: пространство страха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Калинов в «Грозе» выглядит как провинциальный город, где слухи, привычка к подчинению и власть сильных людей задают правила жизни. Здесь трудно говорить и ещё труднее выбирать.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несвобода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Набережная, Волга и улицы создают ощущение открытого пространства, но люди живут в тесноте контроля. Этот контраст усиливает чувство внутренней несвободы и одиночества.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93111" y="1429640"/>
            <a:ext cx="28837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судьбы в мире социальной зависимости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практичность помогает выживать, но показывает, как привычка к приспособлению становится нормой в доме, где свобода ограничена.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зависимость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Островского женский выбор часто заранее ограничен браком, деньгами и мнением семьи, поэтому свобода требует почти невозможного сопротивления.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внутреннее стремление к правде сталкивается с семейным давлением и невозможностью жить по совести в мире страха и запретов.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Лариса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оказывается беззащитной в обществе, где чувства оценивают как выгодную сделку, а личное достоинство легко унижают и продают.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конфликта в пьесах Островского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внешними ссорами у Островского почти всегда стоит привычка подчинять человека правилам среды.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конфликта связаны с властью и деньгами; остальные факторы усиливают давление и лишают героя пространства для выбора.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пьесам А. Н. Островского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персонажей как средство раскрытия социальной среды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у Островского сразу показывает их положение в обществе: купец говорит властно и резко, зависимый человек — осторожно, сбивчиво и с оглядкой.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не украшает действие, а раскрывает характер и власть: по интонации можно понять, кто привык приказывать, а кто вынужден оправдываться и молчать.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широко использует просторечие, пословицы, повтор, бытовые обращения и живые интонации, чтобы сделать социальную среду слышимой, а не только видимой.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социальной пьесе Островского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действия в «Грозе», «Бесприданнице» и других пьесах.
</a:t>
            </a:r>
            <a:endParaRPr lang="en-US" sz="15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критика точно обозначила атмосферу страха, произвола и нравственной несвободы, которую Островский показал в своей драме.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году Добролюбов назвал мир «Грозы» «тёмным царством».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Добролюбов, статья «Луч света в тёмном царстве» (1860)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Самодуры и властные фигуры в пьесах Островского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власть звучит как окрик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Дикой разговаривает не споря, а подавляя: его речь строится на крике, угрозе и унижении собеседника. В таком мире слабый человек заранее оказывается виноватым, даже если не сделал ничего дурного.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порядок, построенный на страхе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требует послушания не ради справедливости, а ради сохранения власти над семьёй. Её строгость превращает дом в пространство контроля, где личное чувство считается опасным нарушением порядка.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как право распоряжаться людьми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Большов в «Свои люди — сочтёмся» воспринимает торговлю и семейные отношения как одну сделку. За внешней хозяйственной хваткой скрывается привычка ставить выгоду выше доверия, чести и человеческого достоинства.
</a:t>
            </a:r>
            <a:endParaRPr lang="en-US" sz="8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821571"/>
            <a:ext cx="4814700" cy="2578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типы в драматургии Островского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устойчивые социальные роли повторяются у Островского и как через них раскрывается конфликт личности и среды.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типы у Островского не случайны: они повторяются из пьесы в пьесу и показывают, как общественный порядок формирует характер и судьбу человека.
</a:t>
            </a:r>
            <a:endParaRPr lang="en-US" sz="1594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пьесам А. Н. Островского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26361"/>
            <a:ext cx="5265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26361"/>
            <a:ext cx="5265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Островского и точность бытовой детали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модель общества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у Островского сразу говорит о распределении власти: кто где сидит, кто входит без спроса, кто молчит. Обстановка становится продолжением отношений между героями.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вместо книжной условности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реплики, пословицы, повтор и сбивчивая интонация создают ощущение подлинной жизни. Персонажи говорят так, как думают и чувствуют, а не как должны по канону.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как язык социального статуса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Лавка, одежда, чаепитие, хозяйственные мелочи и жесты персонажей помогают понять их положение точнее любых объяснений. Деталь у Островского работает как характеристика среды.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как знак нравственного порядка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сад, набережная или гостиная у Островского не нейтральны: они показывают, где человек свободен, а где подчинён. Пространство помогает раскрыть конфликт сильнее прямых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в ключевых пьесах Островского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пьесе напряжение растёт не только из событий, но и из того, как герои постепенно теряют возможность говорить и действовать свободно.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давление среды, тем резче эмоциональный перелом: у Островского конфликт почти всегда ведёт к кризису личности.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пьесам «Гроза», «Бесприданница», «Лес»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купеческой темы к общечеловеческой проблеме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 не только купеческий быт, но и универсальную ситуацию, когда человек вынужден выбирать между совестью и выгодой, личной правдой и давлением окружающих.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у драматурга всегда связана с вопросом свободы: насколько человек может оставаться собой, если вокруг него действуют деньги, привычка и сила старших.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понятны потому, что в них узнаются знакомые школьнику механизмы: контроль семьи, страх осуждения, зависимость от чужого мнения и желание сохранить достоинство.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природы и дома в драматургии Островского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 у Островского связано с движением, мечтой и внутренней свободой. В «Грозе» Волга воспринимается как образ простора, которого не хватает Катерине в замкнутом мире города.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дом, напротив, часто становится местом контроля и страха. Дом Кабанихи в «Грозе» выражает давление традиции, где личное чувство подчинено чужой воле и постоянному надзору.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Островский остаётся современным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читатель узнаёт в этих конфликтах не только прошлое, но и знакомые отношения власти, подчинения и публичной оценки.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Островского объясняется тем, что его пьесы точно показывают механизмы социального давления, которые не исчезли и сегодня.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пьесам А. Н. Островского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Островского для русской драмы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«Свои люди — сочтёмся» обозначила новый тип драмы, где купеческий быт и нравы показаны как серьёзная тема сцены.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укрепила репутацию Островского как главного драматурга русской жизни и сделала социальный конфликт особенно острым и узнаваемым.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Островского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стали основой репертуарного театра: они дали сцене живой разговорный язык, точные характеры и конфликт, который держит внимание зрителя.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зрелых пьесах, включая «Лес» и «Бесприданницу», Островский расширяет диапазон: от сатиры и иронии до трагического столкновения личности с миром.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социальная драматургия Островского как зеркало общества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показал, как деньги, семья и общественный контроль ломают человеческую свободу, но именно поэтому его пьесы остаются живыми: в них ясно слышен голос совести и достоинства.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2026-05-23T13:03:34Z</dcterms:created>
  <dcterms:modified xsi:type="dcterms:W3CDTF">2026-05-23T13:03:34Z</dcterms:modified>
</cp:coreProperties>
</file>