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терроризм: опасность для людей 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угрозу и знать, как действовать, — значит защищать себя и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идеи могут прийти через телефон, игру или видео. Если знать признаки риска и правила поведения, легче не поддаться манипуляции и вовремя обратиться за помощью.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экстремизм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— это взгляды и действия, которые разжигают ненависть, вражду и неприязнь между людьми, группами и целыми народами.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экстремистским проявлениям относятся оскорбления по национальности, религии, языку или убеждениям, а также призывы нарушать закон и применять насилие.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идеи противопоставляют людей друг другу, подрывают доверие, портят отношения в классе, семье и обществе, создавая почву для новых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терроризм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террористов — запугать как можно больше людей и заставить общество жить в тревоге.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— это опасные действия, которые специально создают страх и чувство незащищённости у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взрывы, поджоги, захват заложников, угрозы и ложные сообщения об опасности в общественных местах.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опасны не только из-за разрушений, но и потому, что они нарушают обычную и безопасную жизнь.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похожее на игру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это может быть безобидный ролик, мем или «интересное задание». Но за яркой подачей часто скрывается попытка втянуть подростка в опасную переписку и проверить, насколько он доверчив.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как окно в риск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неосторожный клик может открыть доступ к запрещённым страницам, роликам и каналам. Вокруг телефона появляются значки интернета, предупреждения и закрытые чаты — именно так выглядит скрытая угроза.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чат и обещание «своих»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анонимных чатах предлагают дружбу, поддержку и чувство исключительности. Ребёнку внушают, что он попадёт в особую группу, если будет молчать и не показывать сообщения взрослым.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опасные идеи попадают к детям и подросткам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вовлечение в опасную группу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постепенно формируется доверие, зависимость и давление через онлайн-общение.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экстремизм и терроризм опасны для общества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начинают опасаться друг друга, меньше общаются и реже доверяют тем, кто рядом. Из-за этого в обществе растёт напряжение и усиливается чувство незащищённости.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невиновных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люди, которые не имеют отношения к опасным действиям: школьники, родители, пассажиры, медики, работники транспорта. Угроза может затронуть любое общественное место.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стресс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Последствиями становятся ранения, потери, паника и сильное психологическое напряжение. Даже после происшествия у людей долго сохраняется страх и ощущение тревоги.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привычной жизни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работа школ, больниц, транспорта и городских служб. Повреждённое имущество нужно восстанавливать, а безопасность усиливать, что требует времени и больших ресурсов.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ОБЗР; условное распределение для наглядности, 2025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для людей и государства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завершения угрозы людям требуется время, чтобы восстановить чувство безопасности и вернуться к привычному ритму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значимая часть последствий связана не только с ущербом, но и с длительным психологическим воздействием на людей.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Экстремизм, терроризм и обычный конфликт: в чём разница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опасные явления отличаются от обычного спора по цели, способам и последствиям.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терроризм всегда ведут к насилию и страху, а обычный конфликт можно решить мирно и законно.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правилам безопасного поведения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913" y="1162513"/>
            <a:ext cx="282975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4950" y="1190053"/>
            <a:ext cx="335400" cy="268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29200" y="1190053"/>
            <a:ext cx="335400" cy="26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9450" y="1162513"/>
            <a:ext cx="323400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297700" y="1175146"/>
            <a:ext cx="335400" cy="2981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опасного контента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сообщении прямо предлагают причинить вред людям или «наказать» кого-то силой, это тревожный признак. Такой контент не обсуждают и не пересылают дальше.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Призывы к насилию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материал часто унижает людей по национальности, религии, языку или взглядам. Его цель — посеять вражду и вызвать у читателя злость к целым сообществам.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Оскорбление целых групп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«никому не показывай» или «это только для своих» должны насторожить. Так пытаются скрыть переписку от взрослых и быстрее втянуть ребёнка в риск.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Секретность и давление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Манипуляторы обещают деньги, силу, уважение или особую миссию. На деле это способ заинтересовать школьника и сделать его более доверчивым и послушным.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выгоды и статуса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сообщении есть ссылки на опасные группы или советы по изготовлению вредных предметов, нужно сразу сообщить взрослым. Это уже не шутка, а серьёзная угроза.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инструкции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подозрительном сообщении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открывайте подозрительное сообщение и не пересылайте его дальше. Не переходите по ссылкам, не отвечайте отправителю и не вступайте в переписку, если текст вызывает тревогу или содержит угрозы.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доказательства: сделайте скриншот, отметьте имя отправителя, дату и время получения. Эти данные помогут взрослым и, при необходимости, сотрудникам полиции быстро разобраться в ситуации.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сообщите о сообщении родителям, классному руководителю, школьному психологу или другому доверенному взрослому. Если есть прямая угроза жизни или здоровью, вызывайте экстренные службы без промедления.
</a:t>
            </a:r>
            <a:endParaRPr lang="en-US" sz="11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угрозе: безопасный алгоритм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школьника при подозрительном предмете или сообщении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нельзя пользоваться лифтом и нельзя возвращаться за забытыми вещами. Главное — сохранить спокойствие, слушать указания и помочь младшим или растерявшимся рядом.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дают команду покинуть здание, действуйте сразу и без споров. Не обсуждайте тревожную ситуацию как шутку и не отвлекайте других детей лишними разговорами.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запоминайте, где находятся выходы, лестницы и безопасные пути эвакуации. При сигнале тревоги выходите спокойно, не толкайтесь и не создавайте давку вокруг дверей и коридоров.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берите чужие сумки, коробки, пакеты и не заходите в закрытые помещения без разрешения. Любой неизвестный предмет или место может быть опасным и требует внимания взрослых.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школе и в общественных местах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ОБЗР; схема помощи для учащихся 5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помощью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ребёнок расскажет о тревоге, тем быстрее взрослые смогут проверить информацию и защитить его от риска.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обращаются к самым близким взрослым, а при угрозе безопасности сразу подключают полицию и экстренные службы.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друзей в профилактике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замечает первые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близкие первыми видят, если ребёнок стал замкнутым, раздражительным или слишком скрытным. Спокойный разговор помогает вовремя понять причину тревоги и не оставить проблему без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друзья поддерживают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психолог и друзья помогают не замалчивать опасные сообщения и странные просьбы в сети. Совместная проверка информации и правила общения в интернете снижают риск вовлечения в вредные группы.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это важный ориентир: даже комментарий, репост или пересылка запрещённого материала могут иметь серьёзные правовые последствия.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лет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возраст, с которого за ряд тяжких деяний в России может наступать уголовная ответственность.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Российской Федерации, статья 20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ОБЗР; обобщённая схема направлений защиты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защищает людей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строится заранее: обучение, контроль и охрана уменьшают риск, а помощь пострадавшим ускоряет возвращение к нормальной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не одна мера, а связанная система, где каждое направление усиливает остальные.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о дружбе, уважении и культурном разнообразии помогают лучше понимать других людей. Они показывают, что различия между людьми не должны становиться причиной вражды или унижения.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противодействие ненависти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медиабезопасности помогают отличать обычное несогласие от опасной пропаганды. Если подросток умеет проверять информацию и задавать вопросы, его труднее обмануть обещаниями силы или исключительности.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дела, спортивные соревнования и творческие мероприятия учат сотрудничеству и взаимной поддержке. В таких делах проще увидеть, как общая цель объединяет детей сильнее, чем спор или обида.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26022"/>
            <a:ext cx="4788300" cy="26406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безопасные и опасные действия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выбрать правильное поведение в тревожной ситуации и не поддаться панике.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всегда связано с сообщением взрослым, отказом от риска и сохранением спокойствия; опасные действия усиливают угрозу и мешают помощи.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— первый шаг к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терроризм опасны, но внимательность, уважение к людям и своевременное обращение к взрослым помогают предотвратить беду. Безопасность начинается с правильного выбора каждого школьника.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2026-05-20T21:53:09Z</dcterms:created>
  <dcterms:modified xsi:type="dcterms:W3CDTF">2026-05-20T21:53:09Z</dcterms:modified>
</cp:coreProperties>
</file>