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Органы чувств и анализаторы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Исследуем, как органы чувств связывают человека с миром через анализаторы.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органов чувств начались в XIX веке и раскрыли сложные системы анализа внешних сигналов. Животные используют эти системы для выживания — поиска пищи и защиты от опасностей.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и роль органов чувств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 — специализированная клетка, улавливающая специфический раздражитель из окружающей среды, преобразуя его в нервный сигнал.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Проводящий путь — нервные волокна, которые передают сигнал от рецептора к центральным отделам мозга для обработки.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отдел — область головного мозга, где происходит анализ поступающей информации и формирование восприятия.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анализаторов: три основные части
</a:t>
            </a:r>
            <a:endParaRPr lang="en-US" sz="28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передачи сигнала анализатором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 от раздражителя до мозга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и хрусталик — первичная фокусировка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пропускает и преломляет свет, а хрусталик регулирует фокус, обеспечивая чёткое изображение на сетчатке. Их работа — основа ясного зрения.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содержит палочки и колбочки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отвечают за восприятие света при низкой освещённости, а колбочки различают цвета. Благодаря этому глаз воспринимает как день, так и оттенки окружающего мира.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передаёт информацию в мозг
</a:t>
            </a:r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сигналы с сетчатки идут по зрительному нерву в затылочную долю мозга, где формируется образ и происходит осознание увиденного.
</a:t>
            </a:r>
            <a:endParaRPr lang="en-US" sz="1294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глаза и восприятие света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слух обладают наивысшей чувствительностью, обеспечивая точное восприятие деталей и звуков.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осязание имеют умеренную чувствительность, в то время как вкус менее восприимчив к раздражителям.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физиологических исследований,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чувствительности органов чувств
</a:t>
            </a:r>
            <a:endParaRPr lang="en-US" sz="28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 — сбор и направление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раковина улавливает звуковые волны, направляя их через слуховой проход к барабанной перепонке, которая начинает преобразование вибраций.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ухо — усиление колебаний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перепонка связывается с тремя слуховыми косточками — молоточек, наковальня и стремечко, которые усиливают и передают звук дальше.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— трансформация в нервные импульсы
</a:t>
            </a:r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улитке звуковые колебания преобразуются в электрические сигналы, которые передаются по слуховому нерву в височную зону мозга для распознавания.
</a:t>
            </a:r>
            <a:endParaRPr lang="en-US" sz="1345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уха и восприятие звуков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2932"/>
            <a:ext cx="4151400" cy="23015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бывают специализированы на определённые виды раздражителей в разных органах чувств.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чувств содержит специфические рецепторы, адаптированные к особенностям восприятия.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рецепторов в органах чувств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2022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находятся в верхней части носовой полости и улавливают молекулы запахов. Эти сигналы передаются в мозг, что помогает узнавать и отличать разнообразные ароматы.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Обоняние: строение и значение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играет важную роль в обнаружении опасных веществ и усиливает вкусовые ощущения, улучшая общее восприятие пищи и окружающей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299" y="1213600"/>
            <a:ext cx="45726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сосочки на языке способны распознавать пять основных вкусов: сладкий, солёный, кислый, горький и умами. Каждый вкус запускает отдельные нервные пути к мозгу.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Вкус: функции вкусовых рецепторов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2167425" y="2571750"/>
            <a:ext cx="3244500" cy="15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рецепторов передаются в определённые зоны мозга, обеспечивая формирование индивидуального вкусового опыта и влияя на пищевые предпочтения.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Осязание: функции и чувствительность кожи
</a:t>
            </a:r>
            <a:endParaRPr lang="en-US" sz="2622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является самым большим органом чувств и содержит разные рецепторы: механорецепторы реагируют на прикосновение, терморецепторы определяют температуру окружающей среды, а ноцицепторы передают болевые сигналы.
</a:t>
            </a:r>
            <a:endParaRPr lang="en-US" sz="1577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кожи меняется в зависимости от зоны тела: ладони и губы чувствительнее, чем спина. Осязание помогает распознавать форму предметов, температуру и предупреждает об опасностях, защищая организм.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488" y="1068000"/>
            <a:ext cx="2784324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представлена таблица основных анализаторов с кратким описанием типа сигнала, времени реакции и зоны коры мозга, ответственной за восприятие каждого из них.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 реагирует быстрее всех, обонятельный и осязательный имеют большую задержку, что обусловлено сложностью передачи и обработки сигналов.
</a:t>
            </a:r>
            <a:endParaRPr lang="en-US" sz="137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анализаторов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данные по анализаторам, биологические исследования 2023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обеспечивают восприятие изменений в окружающей среде, позволяя человеку своевременно реагировать на разнообразные раздражители и поддерживать гомеостаз организма.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Физиологическая роль анализаторов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участвуют во взаимодействии человека с окружающими, способствуя развитию речи, общения и социальных навыков.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они играют важную роль в обучении, передаче опыта и адаптации к новым условиям благодаря глубокому восприятию внешнего мира.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основой для ориентации в пространстве, помогая избегать опасностей и находить необходимые объекты, например пищу или укрытие.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оттенков цвета
</a:t>
            </a:r>
            <a:pPr algn="ctr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человека различает около 10 миллионов цветовых оттенков благодаря палочкам и колбочкам сетчатки. Это позволяет наслаждаться яркостью и разнообразием окружающего мира.
</a:t>
            </a:r>
            <a:endParaRPr lang="en-US" sz="1219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слышимых частот
</a:t>
            </a:r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ухо воспринимает звуки в диапазоне от 16 до 20 000 герц. Это позволяет слышать шёпоты, разговоры и громкие шумы, обеспечивая коммуникацию и безопасность.
</a:t>
            </a:r>
            <a:endParaRPr lang="en-US" sz="1211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количество запахов
</a:t>
            </a:r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Обонятельная система способна различать приблизительно 10 тысяч различных запахов, что помогает ориентироваться в окружающей среде и защищает от опасных веществ.
</a:t>
            </a:r>
            <a:endParaRPr lang="en-US" sz="1192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вкуса умами
</a:t>
            </a:r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умами, ощущение мясистости и насыщенности пищи, был официально признан научным сообществом в 2000 году, расширяя прежнюю классификацию вкусовых ощущений.
</a:t>
            </a:r>
            <a:endParaRPr lang="en-US" sz="1252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научные факты о чувствах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 показывает наивысшую скорость восприятия, что важно для мгновенного реагирования на звуковые раздражители.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и осязательный анализаторы реагируют медленнее, что связано с особенностями химического восприятия и передачи сигналов.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«Физиология чувств», исследование 2023 года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реакции анализаторов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74691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74691"/>
            <a:ext cx="284700" cy="253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органов чувств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пищи усиливается благодаря совместному восприятию вкуса и запаха, что способствует более полному ощущению аромата и вкусовых оттенков.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 обоняние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анализаторы совместно обеспечивают пространственную ориентацию, позволяют обнаруживать движение и источники звуков в окружающей среде.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слух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интегрирует информацию от разных чувств, что позволяет формировать целостное представление о внешнем мире и быстро реагировать на сложные ситуации.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обработка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взаимодействии осязание дополняет зрение, помогая различать форму и текстуру предметов, усиливая восприятие окружающей среды.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и зрение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слуха (глухота) и слепота существенно ограничивают возможности человека взаимодействовать с окружающим миром. Эти нарушения могут быть вызваны генетическими факторами, травмами или заболеваниями.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и нарушения анализаторов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Аносмия (потеря обоняния) и агевзия (потеря вкуса) снижают качество жизни, влияя на безопасность и питание. Современная реабилитация включает использование протезов, слуховых аппаратов и специальные тренировки.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аппараты и кохлеарные импланты
</a:t>
            </a:r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устройства помогают людям с потерей слуха вернуть способность воспринимать звуки, улучшая коммуникацию и качество жизни. Технологии совершенствуются, повышая точность и комфорт.
</a:t>
            </a:r>
            <a:endParaRPr lang="en-US" sz="1431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коррекции 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очков и контактных линз позволяет исправлять дефекты зрения, улучшая остроту восприятия и предотвращая осложнения, связанные с неправильной фокусировкой глаз.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Нейроимпланты и электронные протезы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инновационные нейроимпланты для восстановления функций анализаторов, включая зрение и слух. Такие технологии открывают новые возможности для людей с тяжёлыми нарушениями.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для коррекции функций
</a:t>
            </a:r>
            <a:endParaRPr lang="en-US" sz="22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Своевременные медицинские осмотры и сбалансированное питание способствуют сохранению здоровья органов чувств, укрепляя иммунитет и предотвращая возрастные изменения.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органов чувств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гигиена и защита глаз, ушей и кожи от травм предотвращают возникновение инфекций и хронических заболеваний, поддерживая оптимальную работу анализаторов.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избыточного употребления алкоголя снижает риск повреждения рецепторов, что позволяет сохранять качество восприятия и снизить вероятность заболеваний.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4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органов чувств и анализаторов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16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анализаторы играют ключевую роль в формировании осознанного взаимодействия человека с миром. Их здоровье обеспечивает безопасность, развитие и успешную адаптацию в обществе.
</a:t>
            </a:r>
            <a:endParaRPr lang="en-US" sz="40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2026-05-09T00:25:22Z</dcterms:created>
  <dcterms:modified xsi:type="dcterms:W3CDTF">2026-05-09T00:25:22Z</dcterms:modified>
</cp:coreProperties>
</file>