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Эпителиальная и мышечная ткани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строение, функции и значение эпителиальной и мышечной тканей в организме человека.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— группы похожих по строению и функции клеток, создающих основу органов. В теле человека выделяют четыре типа тканей, включая эпителиальную и мышечную, которые обеспечивают защиту и движение.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ткани организма?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эпителиальной ткани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прилегание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эпителиальной ткани расположены плотно, почти без межклеточного вещества, что обеспечивает прочный барьер против повреждений и проникновения вредных веществ.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защиты и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 защищает тело от внешних воздействий и участвует в процессах всасывания и секреции, обеспечивая нормальное функционирование внутренних систем.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выстилает кожу, органы пищеварения и дыхания, а также формирует структуру многих желез, поддерживая гомеостаз.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эпителия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Покровный эпителий делится на однослойный и многослойный, различаясь по числу клеточных слоёв и форме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эпителий бывает плоским, кубическим и цилиндрическим, каждый с характерным строением и функциями.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эпителий состоит из нескольких слоёв клеток, обеспечивая усиленную защиту поверхностей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эпителий формирует железы внешней и внутренней секреции, отвечая за выделение различных секретов.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84086"/>
            <a:ext cx="4152000" cy="18500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функциях различных типов эпителия помогают адаптировать их к специфическим задачам в организме.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эпителия напрямую влияет на его функцию и локализацию в 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типов эпителия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Образованы клетками железистого эпителия, выделяют вещества на поверхность тела, например, потовые и сальные железы помогают поддерживать гигиену и терморегуляцию.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внешней секреции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железы, такие как щитовидная и поджелудочная, выделяют вещества прямо в кровь, регулируя обмен веществ и другие жизненно важные процессы.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Железистый эпителий: разнообразие и 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эпителиальной ткани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защиту от механических повреждений и проникновения патогенов, сохраняя целостность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обмен веществ через поверхности, участвуя в всасывании и выделении различных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Принимает участие в секреции гормонов и ферментов, влияющих на биологические процессы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Способствует регенерации тканей, восстанавливая повреждённые участки и поддерживая здоровье органов.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эпителия располагается на слизистых оболочках, обеспечивая защиту и обмен веществ.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преимущественно покрывает внутренние поверхности, играя ключевую роль в защите и обмене.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эпителиальная ткань?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мышечной ткани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мышечных волокон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состоит из длинных клеток — волокон, обладающих способностью сокращаться под влиянием нервных импульсов, обеспечивая движение.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вида мышц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гладкая, скелетная и сердечная мышечные ткани, каждая со своим строением и функциями для поддержания жизнедеятельности организма.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мышечной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ткани обладают сократимостью, возбудимостью, что позволяет быстро реагировать на сигналы и выполнять движения тела.
</a:t>
            </a:r>
            <a:endParaRPr lang="en-US" sz="10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575820"/>
            <a:ext cx="4152000" cy="22926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атлас биологии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структуре, расположении и характере сокращения гладкой, скелетной и сердечной мышц.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мышечной ткани соответствует её функции и месту в организме.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мышечной ткани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гладкой мышцы имеют удлинённую веретенообразную форму с одним ядром. Они плотно прилегают друг к другу, образуя плотные слои в стенках внутренних органов и сосудов.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гладкой мышцы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отвечает за перистальтику и движение жидкостей в организме. Она работает автономно, не подчиняясь сознательным сигналам мозга.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локализация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ткань: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(поперечнополосатая) мышечная ткань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состоит из длинных многоклеточных волокон с характерной поперечной полосатостью. Она обеспечивает сознательные движения тела и поддерживает осанку.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Волокна прикрепляются к костям с помощью сухожилий. Эта ткань участвует в быстром и интенсивном сокращении, необходимых для ходьбы, бега и поднятия тяжестей.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состоит из разветвлённых клеток с уникальными вставочными дисками. Эти клетки обеспечивают синхронные и ритмичные сокращения сердца.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работает автономно, генерируя собственные импульсы, что позволяет сердцу непрерывно перекачивать кровь без утомления на протяжении всей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справочники,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пропорции могут изменяться, поскольку мышцы растут и развиваются в разные периоды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 занимает крупнейшую часть массы мышц, отвечая за основные движения тела.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мышечной ткани в организме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мышечной ткани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 частей тела и всё тело в целом, обеспечивая активность и мобильность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поддержании и смене позы, помогая сохранять равновесие и стабилизировать тело.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транспортировку веществ по организму через перистальтику в пищеварительной системе и кровотоке.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терморегуляцию, выделяя тепло при сокращениях, а также защищает внутренние органы от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работы мышечной ткани в жизни человека
</a:t>
            </a:r>
            <a:endParaRPr lang="en-US" sz="2353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задействованы при ходьбе, беге, письме и мимике, формируя широкий спектр движений и выражений лица.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регулирует продвижение пищи в пищеварительном тракте и изменяет диаметр кровеносных сосудов.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обеспечивает постоянное и ритмичное сокращение сердца, поддерживая кровообращение и снабжение органов.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типа мышечной ткани работают слаженно, обеспечивая жизненно важные функции организма на разных уровнях.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сокращения мышцы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мышечного сокращения и расслабления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ткани состоят из клеток и жизненно важны для работы организма. Эпителий образует защитные барьеры, регулирует обмен веществ и покрывает поверхности.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отвечает за движение, расположена глубже и имеет способность к сокращениям. Клеточная структура и функции тканей существенно различаются.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между эпителиальной и мышечной тканями
</a:t>
            </a:r>
            <a:endParaRPr lang="en-US" sz="1936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способствуют подбору правильного образа жизни, питания и физической активности для поддержания здоровья.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 тканях помогает понять функционирование органов и взаимодействие систем организма в целом.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функций тканей даёт представление о причинах и профилактике заболеваний, таких как ожоги и сердечные болезни.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тканей для человека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и мышечная ткани обеспечивают защиту, обмен веществ и движение, играя ключевую роль в жизнедеятельности человека. Их изучение важно для здоровья и активного образа жизни.
</a:t>
            </a:r>
            <a:endParaRPr lang="en-US" sz="721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эпителиальной и мышечной тканей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2026-05-09T22:16:43Z</dcterms:created>
  <dcterms:modified xsi:type="dcterms:W3CDTF">2026-05-09T22:16:43Z</dcterms:modified>
</cp:coreProperties>
</file>