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Тема: Превратности превращений — основные идеи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изменения в природе, биологии, культуре и науке.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превращения?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Превращения — это изменения формы, состояния или свойств объектов. Они встречаются в живой природе, как метаморфозы у насекомых, и в неживой, например, смена агрегатных состояний воды. Также превращения присутствуют в литературе и культуре, отражая разнообразие изменений.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превращений в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жука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жука развивается через несколько стадий, постепенно превращаясь во взрослую особь. Этот процесс требует значительных изменений в строении и образе жизни насекомого.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камня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под воздействием воды и ветра медленно распадается на мелкие частицы, превращаясь в песок. Это пример естественных превращений в неживой природе.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бабочки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проходит последовательные стадии: яйцо, личинка, куколка и бабочка. Каждая стадия обладает своими характеристиками, создавая полный жизненный цикл насекомого.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Метаморфоза — это глубокое преобразование организма, проходящее через ярко выраженные стадии развития.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превращение головастика в лягушку со значительными морфологическими изменениями.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необходим для адаптации вида и успешного выживания в окружающей среде.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метаморфоза: определение и смысл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407871"/>
            <a:ext cx="4782600" cy="29750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бабочки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с указанием длительности, питания и особенностей.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прохождение стадий обеспечивает развитие совершенного организма с адаптированными функциями.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Превращения в неживой природе: агрегатные состояния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воды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встречается в жидком, твёрдом и газообразном состояниях, каждая форма характерна для определённых природных условий. Реки и озёра — жидкость, лёд и снег — твёрдые тела, пар и облака — газ.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переходов между состояниями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лёд тает, превращаясь в воду, летом вода испаряется в пар, а зимой озёра и реки покрываются льдом. Эти циклы обеспечивают жизнь и климатические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вода и температура, фазовые переходы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твёрдым, жидким и газообразным состояниями происходят при определённых температурах — 0°C и 100°C соответственно.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напрямую влияет на форму воды, что влияет на экологические и климатические процессы.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для школьников, 2023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русской традиции герои часто обретают новые образы, символизирующие внутренние изменения и испытания.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Превращения отражают глубину характера и служат метафорой преодоления трудностей и роста личности.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Магические превращения присутствуют и в международных мифах, показывая универсальность идеи трансформации.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Превращения в литературных произведениях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литературные образы помогают понять сложные психологические и социальные процессы через художественные средства.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древнегреческой мифологии Зевс меняет обличье, превращаясь в животное для достижения своих целей.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превращения: примеры из мифов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легенды приписывают Локи способность менять форму, что подчеркивает его хитрость и нестабильность.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сюжеты отражают глубокие символы силы, спасения и наказания, общие для многих культур.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превращения: метаморфозы слов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изменения слов происходили под влиянием соседних языков и внутренней фонетики, формируя основы современного языка.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 приставки активно использовались для образования новых слов и изменения значений, расширяя языковое богатство.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печатного слова и просвещения ускоряет развитие новых лексических форм и их стандартизацию.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активно меняется, появляются новые слова и значения, отражающие технологический прогресс и культуру.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86218"/>
            <a:ext cx="275400" cy="22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724" y="2266175"/>
            <a:ext cx="22785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превращений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менял названия и облик, отражая политические и культурные перемены России на протяжении столетий, становясь символом исторических эпох.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превратился в Российскую Федерацию, что сопровождалось сменой флага, герба и формы правления, влияя на мировую политику и идентичность народа.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превращения формируют уникальные традиции и культуру народов, меняя их самосознание и отношение к прошлому и будущему.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превращения: реакции и примеры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ржавления железа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железо контактирует с воздухом и влагой, происходит образование ржавчины — необратимого оксидного слоя. Этот процесс демонстрирует химическое превращение с изменением состава и свойств металла.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уксусной кислоты с содой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соединении уксуса и пищевой соды наблюдается выделение углекислого газа, пенообразование и вспенивание раствора. Этот опыт наглядно показывает скорость и признаки химической реакции.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биологических и химических превращений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проявляются в целях и механизмах: биологические ориентированы на жизненные функции, химические — на изменение вещества.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превращения имеют адаптивный характер, химические — необратимы и меняют состав веществ.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и химии, 2023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превращения гусеницы в бабочку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метаморфозы насекомого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такие как Иероним Босх, используют образы превращений для выражения сложных философских идей и человеческих страхов.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Превратности превращений в культуре и искусстве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Сальвадора Дали ярко демонстрируют метаморфозы форм и символов, передавая дух сюрреализма и изменений реальности.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мультипликации («Шрек», «Алиса в стране чудес») превращения героев раскрывают их внутренние качества и эмоциональные изменения.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применяет трансформации персонажей как средство сюжетного развития и символизации личностных и социальных перемен.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переходном возрасте возникает активное переосмысление себя и мира, что способствует укреплению самостоятельности и социальной адаптации.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развития подростков, 2022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испытывают значительные внутренние изменения, формируя личность и уверенность.
</a:t>
            </a:r>
            <a:endParaRPr lang="en-US" sz="24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Превращения во времена года: круговорот природы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время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весны снег тает, питается земля, появляются первые ростки и листва. Этот сезон символизирует возрождение и начало новых циклов в природе.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— период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осени листья деревьев желтеют и опадают, готовясь к зимнему периоду покоя. Эти изменения помогают растению пережить холодное время года.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 эксперименты с превращениями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4273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изучал превращение воды в пар и лёд, заложив основы физики фазовых переходов.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708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XVIX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обнаружил наследственность признаков у растений, раскрывая биологические преобразования на генетическом уровне.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00648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молекулярной биологии позволило моделировать сложные биохимические превращения внутри клеток.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56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медицине и технологии основаны на понимании и контроле превращений на молекулярном и атомном уровнях.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процессы превращений позволяют добывать металлы и создавать инновационные материалы с улучшенными свойствами.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превращений для человека и науки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химических и биологических преобразований способствует разработке эффективных лекарств и медицинских технологий.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чистые технологии базируются на изучении природных превращений для защиты окружающей среды и устойчивого развития.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важность превращений в природе и культуре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Превращения играют ключевую роль в поддержании жизни, развитии науки и искусстве, помогают людям понимать мир и адаптироваться к изменениям.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2026-05-08T18:35:23Z</dcterms:created>
  <dcterms:modified xsi:type="dcterms:W3CDTF">2026-05-08T18:35:23Z</dcterms:modified>
</cp:coreProperties>
</file>