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растений: основные идеи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— основа жизни растений и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1838 году была создана клеточная теория, открывшая понимание жизни растений. Клетка объединяет признаки живого и объясняет рост, развитие и размножение растений.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клеточной теории и её роль в ботанике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растительная клетка?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единица жизни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— это базовый строительный элемент растения. В ней содержатся ядро и разнообразные органоиды, обеспечивающие основные функции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от животных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уникальные компоненты: хлоропласты для фотосинтеза, крупную вакуоль для хранения и плотную клеточную стенку для защиты.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растительной клетки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мембрана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придаёт форму и прочность, а мембрана регулирует вход и выход веществ, поддерживая внутренний баланс клетки.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управляет процессами, а хлоропласты, митохондрии, вакуоли и другие органоиды обеспечивают энергию, хранение и обмен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893403"/>
            <a:ext cx="3848986" cy="242825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растительной и животной клеток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в структуре и функциях растительных и животных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связаны с разными жизненными стратегиями и функциями этих клеток.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из целлюлозы, придающей прочность и определяющей форму клетки.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оболочка: функция и строение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 в клеточной стенке позволяют воде и растворённым веществам свободно перемещаться между клетками.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защищает клетки от повреждений и проникновения болезнетворных организмов, обеспечивая защиту растения.
</a:t>
            </a:r>
            <a:endParaRPr lang="en-US" sz="9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внутреннее содержимое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это гелеобразная жидкость, заполняющая пространство между органоидами, где происходит большинство метаболических процессов.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цитоплазмы распределяет питательные вещества и перерабатывает продукты обмена, поддерживая жизнедеятельность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наследственную информацию в хромосомах, организованных в ДНК, контролируя генетические процессы.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ядерную мембрану с порами происходит обмен веществами между ядром и цитоплазмой, обеспечивая взаимодействие.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инициирует синтез белков, необходимые для функционирования и развития клетки.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регулирует процессы роста, деления и адаптаций, поддерживая целостность и жизнеспособность клетки.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центр управления клеткой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фотосинтез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хлорофилл, который улавливает энергию солнечного света для преобразования углекислого газа и воды в глюкозу.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фотосинтеза обеспечивает растение питательными веществами и кислородом, поддерживая его рост и развитие.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Вакуоль: роль в клетке растения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заполняется клеточным соком, содержащим воду, сахара и минеральные соли, необходимые для жизнедеятельности клетки.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тургора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давление вакуоли создаёт тургор, который придаёт клетке упругость и поддерживает форму растения.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накапливает продукты обмена и пигменты, участвуя в защите клетки и обеспечении метаболического равновесия.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1116" y="1587736"/>
            <a:ext cx="2661769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растительной клетки: 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органоиды растительной клетки и их функции, обеспечивающие жизнедеятельность и выживание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органоидов координирует процессы, необходимые для жизнедеятельности растительной клетки.
</a:t>
            </a:r>
            <a:endParaRPr lang="en-US" sz="133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 клетки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митохондрий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содержат внутренние складки мембраны — кристы, где происходит выработка энергии. Эти органоиды преобразуют питательные вещества в АТФ — необходимый источник энергии для клеточных процессов.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митохондрий в жизни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клетки энергией, необходимой для роста, деления и фотосинтеза. Без их работы растения не смогли бы эффективно развиваться и выполнять жизненно важные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клеток делятся и специализируются, обеспечивая непрерывный рост и развитие растений.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ботанике для средней школы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происходит благодаря бесчисленному делению клеток в меристемах и их последующей специализации, формирующей разные ткани.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клеток растения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образования новых клеток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Плазмодесмы — это тонкие каналы, соединяющие соседние растительные клетки через клеточную стенку, обеспечивая прямой контакт между их цитоплазмами.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плазмодесмы происходит транспорт воды, питательных веществ и сигналов, что поддерживает координацию функций между клетками всего растения.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связям растительные клетки функционируют как единое целое, обеспечивая гомеостаз и реакцию на внешние условия.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связи: плазмодесмы и обмен веществ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растительных клеток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мякоти с запасами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мякоти плодов округлые и содержат питательные вещества. Они выполняют функцию накопления воды и сахаров, важную для роста и развития плодов.
</a:t>
            </a:r>
            <a:endParaRPr lang="en-US" sz="1243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Волокнистые клетки для прочности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Волокнистые клетки имеют вытянутую форму, что обеспечивает механическую поддержку тканям растения. Они укрепляют стебли и листья, придавая устойчивость к внешним воздействиям.
</a:t>
            </a:r>
            <a:endParaRPr lang="en-US" sz="110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клетки для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Продолговатые проводящие клетки формируют сосудистые пучки, по которым вода и питательные вещества распространяются по всему растению, обеспечивая жизнедеятельность.
</a:t>
            </a:r>
            <a:endParaRPr lang="en-US" sz="10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Замыкающие клетки устьиц регулируют открытие и закрытие устьиц, контролируя газообмен и испарение влаги для оптимального функционирования растения.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склеренхимы придают прочность мягким тканям, защищая растение от механических повреждений и поддерживая его структуру.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специальных клеток растений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Запасающие клетки откладывают крахмал и другие питательные вещества в клубнях, семенах и корнях, обеспечивая энергоресурсы на периоды покоя.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Паренхимные клетки участвуют в обмене веществ и регенерации тканей, поддерживая гибкость и восстановление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 клетках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селекции и уходе за растениями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клеточном строении помогают селекционерам создавать сорта растений, устойчивые к вредителям и неблагоприятным условиям, повышая урожайность и качество.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растениеводстве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биотехнологические методы позволяют внедрять целевые изменения в генетический аппарат растений, улучшая их свойства и адаптируя к новым средам.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органоиды: количественное сравнение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органоидов варьируется в зависимости от функции клетки: листовые клетки содержат много хлоропластов для фотосинтеза.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рибосом и митохондрий отражает высокую метаболическую активность клеток листа.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— основа жизни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клеточные процессы обеспечивают рост, питание и адаптацию растений, что важно для сохранения природы и развития сельского хозяйства.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2026-05-09T10:48:14Z</dcterms:created>
  <dcterms:modified xsi:type="dcterms:W3CDTF">2026-05-09T10:48:14Z</dcterms:modified>
</cp:coreProperties>
</file>