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орфограммы в именах числительных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числительные без ошибок.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правила написания числительных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встречаются в диктантах, задачах, датах и расписании, поэтому ошибка в одной букве сразу заметна. Знание правил помогает писать такие слова уверенно и быстро проверять себя по образцу.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буквенная орфограмма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выбора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орфограмма — это часть слова, где написание определяется правилом, а не только звучанием. В числительных такие места особенно заметны, потому что форма слова часто меняется.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числительных мягкий знак входит в состав слова и сохраняется при письме. Его нужно запоминать как часть нормы, а не подбирать по слуху.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числительных встречаются соединительные гласные и устойчивые части основы. Они показывают строение слова и помогают отличить одну группу числительных от другой.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числительного по падежам меняются окончания, особенно в сложных формах. Чтобы написать слово правильно, важно видеть его состав и знать правило для нужной группы.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орфограммы в числительных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основные группы числительных и те места, где чаще всего возникает ошибка.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видно: разные группы числительных пишутся по разным моделям, поэтому сначала нужно определить разряд слова.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орфографии для числительных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 числительных 5–20 и 30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пять, шесть, семь, восемь, девять, десять, одиннадцать, двенадцать, тринадцать, четырнадцать, пятнадцать, шестнадцать, семнадцать, восемнадцать, девятнадцать и тридцать пишется мягкий знак.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буква не случайна: она входит в состав числительного и сохраняется в начальной форме. Поэтому при проверке нельзя ориентироваться только на произношение.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исключений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группе исключений нет, значит, правило работает одинаково для всех перечисленных слов. Если числительное относится к этой группе, мягкий знак нужно писать обязательно.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числительных пишется мягкий знак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числительных по-разному сохраняют мягкий знак в составе слова.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нужен не во всех числительных: его наличие зависит от группы и места в слове.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написания числительных в русском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50–80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59200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числительных пятьдесят, шестьдесят, семьдесят, восемьдесят мягкий знак пишется в середине слова. Он помогает сохранить правильный вид сложного числительного.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83809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 —десят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этих слов пишется как -десят. Это устойчивый элемент, который нельзя заменять на похожее по звучанию написание или пропускать при письме.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08422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полагаться на слух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согласные слышатся не всегда отчётливо, поэтому ошибка кажется «незаметной». На письме нужно опираться не на звучание, а на правило.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200–900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двести, триста, четыреста, пятьсот, шестьсот, семьсот, восемьсот, девятьсот состоят из двух частей, и обе части нужно учитывать при письме.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слова используются основы дв-, тр-, четыр-, пят-, шест-, сем-, восем-, девят-. Они сохраняются в составе числительного и помогают узнать его группу.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-сот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словах вторая часть пишется как -сот. Именно она связывает разные формы и показывает, что речь идёт о числительном этой группы.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падежам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склонении изменяются обе части слова: пятисот, пятистам, пятьюстами. Поэтому важно запоминать не только начальную форму, но и образец изменения.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числительное по шагам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правильное написание по группе и строению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числительных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косвенных падежах числительные изменяются: пятисот, к семистам, семьюдесятью, о трёхстах. Нужно следить за окончанием каждой формы, а не только за начальной записью.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сначала определить падеж, затем вспомнить нужную форму числительного и только после этого записывать ответ. Такой порядок помогает избежать лишних исправлений.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числительных меняются обе части слова. Поэтому при склонении важно помнить, что каждая часть подчиняется своему образцу и не остаётся без изменений.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соседними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влияет не только на само числительное, но и на словосочетание целиком. Нельзя проверять форму только по существительному рядом: нужно учитывать все слова в записи.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сложных числительных по падежам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числительных меняются обе части слова: это видно по формам родительного, дательного и творительного падежей.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изменяются не только окончания, но и основа числительного, поэтому форму нужно проверять целиком.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склонения сложных числительных в русском языке.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пишутся раздельно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59200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состоят из отдельных слов, поэтому каждая часть сохраняет своё написание: двадцать один, тридцать четыре, сто пять, триста сорок два.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83809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числительных нельзя менять порядок или соединять части в одно слово: восемьсот семьдесят пять пишется раздельно, потому что это сочетание нескольких самостоятельных слов.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08422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можно прочитать как несколько слов, оно пишется раздельно. Это помогает быстро избежать ошибки в ответах, диктантах и школьных заданиях.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различаются группы числительных по написанию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числительных отличаются не только смыслом, но и способом написания, поэтому важно сразу узнавать их строение.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характерно для сложных числительных, раздельное — для составных; отдельного внимания требуют слова с мягким знаком.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языка, тема «имена числительные».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нужно два варианта: -дцать встречается в числительных от одиннадцати до девятнадцати, а -десят — в словах пятьдесят, шестьдесят, семьдесят и восемьдесят.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буквосочетания помогают различать разные группы числительных.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написания числительных в русском языке.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ошибок, которые встречаются чаще всего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пропадает мягкий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слышит слово на слух и пишет семдесят вместо семьдесят. Ошибка возникает, потому что в середине слова пропускают мягкий знак, который нужно сохранять по правилу.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слово «ломается»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пишут двадцатьодин слитно, будто это одно слово. На самом деле это составное числительное, и каждую часть нужно записывать отдельно, без соединения.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Путаются похожие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восмьсот и пятьдесят ошибаются из-за неясного звучания и похожих корней. Проверка по образцу помогает увидеть, какие буквы должны остаться на письме.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правильной буквы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проверить написание числительных по строению слова и правилу.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опираться только на произношение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обманывает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числительных некоторые буквы слышатся неясно, но на письме они обязательны. Поэтому по одному произношению нельзя точно определить, как правильно записать слово.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важнее слуха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 слове семьдесят и буква т в слове восемьсот сохраняются по правилу. Орфография здесь зависит от строения числительного, а не от звучания.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спасает от 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опираться только на слух, легко пропустить нужную букву или соединить части слова. Проверка по группе числительных помогает писать аккуратно и без сомнений.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555719"/>
            <a:ext cx="5426700" cy="25856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самым частым числительным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вспомнить написание самых нужных числительных и увидеть, какая особенность у каждого слова.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формы удобно запоминать группами: с мягким знаком, с -десят и с -сот. Это ускоряет самопроверку.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написания числительных в русском языке.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13" y="2128294"/>
            <a:ext cx="1872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914" y="2128317"/>
            <a:ext cx="218400" cy="24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34002"/>
            <a:ext cx="238229" cy="2382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34003"/>
            <a:ext cx="238229" cy="2382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34003"/>
            <a:ext cx="238229" cy="23822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важно писать числительные без ошибок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и примерах числительные должны быть записаны точно, иначе ответ выглядит неграмотно. Ошибка в одной букве может исказить число и затруднить проверку решения.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дат особенно важна аккуратность, потому что числительное связано с календарной информацией. Неверная форма сразу бросается в глаза и портит всю запись.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расписании уроков и мероприятий числительные помогают быстро понять время и порядок действий. Если допустить ошибку, запись становится менее понятной для одноклассников и учителя.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 доски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отвечает устно и пишет число на доске, правильное написание показывает грамотность. Проверка помогает не отвлекаться на сомнительные буквы во время ответа.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объявлениях числительные часто передают важную информацию о времени, количестве и порядке. Неточность в написании может запутать читателя и сделать сообщение менее убедительным.
</a:t>
            </a:r>
            <a:endParaRPr lang="en-US" sz="9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пишутся правильно, когда ученик узнаёт их группу, видит орфограмму и применяет правило. Тогда мягкий знак, окончания и раздельное написание становятся понятными и предсказуемыми.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2026-05-28T15:36:10Z</dcterms:created>
  <dcterms:modified xsi:type="dcterms:W3CDTF">2026-05-28T15:36:10Z</dcterms:modified>
</cp:coreProperties>
</file>