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Оказание первой помощи при укусах змей и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быстро, спокойно и без лишнего риска после укуса.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 можно получить в лесу, у воды, во дворе, в парке или на даче. Особенно важно помнить: у детей опасная реакция иногда развивается быстрее, чем у взрослых.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могут произойти укусы и чем они опасны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знак — быстро нарастающий отёк, сильная боль, покраснение, зуд или сыпь. Если симптомы усиливаются в первые минуты, состояние может ухудшиться очень быстро.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укус стал опасным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укуса змеи настораживают две точные отметины, кровоизлияния вокруг них и заметное ухудшение самочувствия. Даже слабая боль не означает, что ситуация безопасна.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опасность представляют свистящее дыхание, охриплость, отёк губ, языка или лица, а также слабость, головокружение, тошнота и потеря сознания. Это повод для срочной помощи.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до приезда медиков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при укусе змеи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при укусе змеи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разрезать кожу, прижигать место укуса или отсасывать яд ртом. Нельзя накладывать жгут и прикладывать лёд прямо к коже. Такие действия не помогают, а могут усилить травму.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вредно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не двигаться лишний раз, не пить алкоголь и не пытаться ловить змею. Чем спокойнее и аккуратнее ведёт себя пострадавший, тем легче врачам помочь без дополнительных осложнений.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укусы насекомых бывают опаснее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укус может вызвать сильную реакцию, если у человека есть аллергия на яд насекомых.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 жалящими насекомыми; укусы комаров обычно легче, но требуют наблюдения при множественных укусах.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 типичным последствиям укусов; без точных статистических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укусе пчелы, осы или шершня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укуса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Промойте место укуса водой с мылом и приложите холод через ткань на 10–15 минут, чтобы уменьшить боль и отёк.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укусила пчела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удалите жало как можно быстрее. Старайтесь не сдавливать мешочек с ядом, чтобы не усилить попадание яда в кожу.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состояние ухудшается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сильной боли, выраженном зуде или нарастающем отёке вызывайте 112. До приезда помощи следите за дыханием и самочувствием.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98713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944" y="1629466"/>
            <a:ext cx="328860" cy="2630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помощь при аллергии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Обморок или спутанность сознания — очень опасные признаки. Они требуют немедленного вызова 112 и постоянного наблюдения за пострадавшим.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идёт на минуты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Анафилаксия развивается быстро, поэтому важно не откладывать звонок. Чем раньше начнёт действовать врачебная помощь, тем выше шанс избежать тяжёлых последствий.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дышать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Свистящее или затруднённое дыхание может говорить о быстром отёке дыхательных путей. В такой ситуации нельзя ждать, нужна срочная помощь.
</a:t>
            </a:r>
            <a:endParaRPr lang="en-US" sz="1262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Отёк лица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опухают губы, язык или лицо, реакция может быстро стать опасной. Отёк способен мешать речи, глотанию и нормальному дыханию.
</a:t>
            </a:r>
            <a:endParaRPr lang="en-US" sz="1262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Сыпь и слабость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сыпь, резкая слабость, головокружение или рвота показывают, что организм реагирует слишком сильно. Это уже не обычный местный укус.
</a:t>
            </a:r>
            <a:endParaRPr lang="en-US" sz="12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6225"/>
            <a:ext cx="3848986" cy="152261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укуса змеи и укуса насекомого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отличить признаки и понять, когда нужна срочная помощь.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 змеи всегда требует срочного обращения, а укус насекомого становится опасным при быстром отёке или признаках аллергии.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правилам первой помощи и типичным признакам укусов.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бегайте после укуса и не делайте лишних движений. Активность ускоряет распространение яда, усиливает боль и может быстрее вызвать слабость или головокружение.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разрезайте место укуса, не прижигайте его и не пытайтесь высасывать яд. Такие действия травмируют кожу и делают помощь врачей сложнее.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накладывайте тугой жгут и не трите кожу, а при укусах насекомых не расчёсывайте место и не используйте неизвестные мази.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прикладывайте лёд прямо к коже и не оставляйте пострадавшего без наблюдения. При ухудшении сразу сообщайте взрослым и вызывайте 112.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ухудшают состояние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полезно иметь в аптечке на прогулке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подготовка для ребёнка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семья идёт на дачу или в лес с ребёнком, взрослые заранее проверяют, какие средства можно использовать по возрасту. Важно, чтобы всё лежало в компактном футляре и не терялось среди других вещей. Такая аптечка выглядит аккуратно и не занимает много места.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Минимум, который должен быть под рукой
</a:t>
            </a:r>
            <a:pPr algn="l" indent="0" marL="0">
              <a:lnSpc>
                <a:spcPct val="100000"/>
              </a:lnSpc>
              <a:buNone/>
            </a:pPr>
            <a:r>
              <a:rPr lang="en-US" sz="33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походной аптечке нужны вещи, которые помогают быстро защитить кожу и остановить лишнее раздражение. Это перчатки, бинт, пластырь, антисептик, чистая салфетка и холодовый пакет. Карточка с номером 112 должна лежать отдельно и быть легко заметной.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рядом с памяткой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Удобно, когда аптечка лежит рядом с короткой памяткой по укусам и первым действиям. Тогда нужные вещи находят быстро, без поиска по рюкзаку. На картинке хорошо смотрятся собранный набор, чистая поверхность и понятная инструкция.
</a:t>
            </a:r>
            <a:endParaRPr lang="en-US" sz="10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укусов бывает больше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 в период активного отдыха на улице и работы на даче.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лето; весной и в начале осени риск тоже заметный, поэтому осторожность нужна весь тёплый сезон.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сезонной активности змей и насекомых; дата не указана.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Усадите или уложите пострадавшего, успокойте его и не позволяйте ходить без необходимости. Любое лишнее движение усиливает распространение яда или отёк и может ухудшить состояние.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чувствует тошноты, давайте воду маленькими глотками. Снимите тесные вещи с руки или ноги, следите, чтобы одежда не сдавливала место укуса.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Наблюдайте за дыханием, цветом кожи, бодростью и ростом отёка. При любом ухудшении ещё раз сообщите диспетчеру 112 и дождитесь помощи рядом с пострадавшим.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до приезда врачей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признакам, которые помогают отличить лёгкую реакцию от опасного состояния после укуса.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нужна ли срочная помощь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помощи детям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59820" y="175289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укуса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Ребёнка нужно усадить, успокоить и не оставлять одного. Даже при хорошем самочувствии у детей опасные симптомы могут появиться быстрее, чем у взрослых.
</a:t>
            </a:r>
            <a:endParaRPr lang="en-US" sz="1265" dirty="0"/>
          </a:p>
        </p:txBody>
      </p:sp>
      <p:sp>
        <p:nvSpPr>
          <p:cNvPr id="10" name="Text 3"/>
          <p:cNvSpPr txBox="1"/>
          <p:nvPr/>
        </p:nvSpPr>
        <p:spPr>
          <a:xfrm>
            <a:off x="1776724" y="2948858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 наблюдения
</a:t>
            </a:r>
            <a:pPr algn="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следят за дыханием, отёком, цветом кожи и поведением ребёнка. Важно ограничить движения и быстро подготовить обращение за помощью.
</a:t>
            </a:r>
            <a:endParaRPr lang="en-US" sz="1334" dirty="0"/>
          </a:p>
        </p:txBody>
      </p:sp>
      <p:sp>
        <p:nvSpPr>
          <p:cNvPr id="11" name="Text 4"/>
          <p:cNvSpPr txBox="1"/>
          <p:nvPr/>
        </p:nvSpPr>
        <p:spPr>
          <a:xfrm>
            <a:off x="4859820" y="399444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 врачам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Сообщите, где произошёл укус, когда это случилось и что изменилось первым. Такая информация помогает врачам быстрее оценить риск и выбрать нужную помощь.
</a:t>
            </a:r>
            <a:endParaRPr lang="en-US" sz="12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врачи быстро оценивают дыхание, пульс, давление, цвет кожи и степень отёка, чтобы понять, насколько состояние опасно и нужна ли немедленная помощь.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укусе змеи могут использовать противоядие, обезболивание и капельницу. Пострадавшего иногда оставляют под наблюдением в больнице, чтобы не пропустить осложнения.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врачи после опасного укуса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тяжёлой аллергической реакции применяют лекарства, которые уменьшают отёк и помогают дыханию. Это особенно важно, если симптомы нарастают очень быстро.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 снижает риск шока, остановки дыхания и других тяжёлых последствий. Поэтому ждать, что состояние само улучшится, нельзя.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Симптомы, при которых нельзя ждать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укусах змеи отдельно опасны сильная боль и нарастающий отёк, даже если сначала человек старается терпеть.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появляется хотя бы один из тяжёлых признаков, нужно срочно вызывать 112: время ожидания может стать критическим.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опасной аллергии и осложнений после укусов; дата не указана.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безопасной прогулки на природе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Надевайте закрытую обувь и длинные штаны, внимательно смотрите, куда садитесь и куда ставите рюкзак. Осторожность рядом с камнями, дровами и высокой травой помогает не потревожить змей и насекомых.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Еду и сладкие напитки держите в закрытой посуде, чтобы не привлекать ос и пчёл. Перед привалом осмотрите место, где будете сидеть, и не подходите близко к гнёздам и ульям.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что делать и чего не делать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безопасные действия и запреты при укусе.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 уменьшают риск осложнений, а запреты защищают от лишнего повреждения тканей и ухудшения состояния.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при укусах змей и насекомых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укусах змей и насекомых главное — быстро заметить опасные признаки, не паниковать и вовремя вызвать 112. Простые правильные действия помогают дождаться врачей без лишнего риска.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2026-05-20T22:09:59Z</dcterms:created>
  <dcterms:modified xsi:type="dcterms:W3CDTF">2026-05-20T22:09:59Z</dcterms:modified>
</cp:coreProperties>
</file>