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имя ему народ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живёт в памяти людей и соединяет поколения.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песня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не придумывали сразу и не записывали в тетрадь. Их пели в доме, в поле, на празднике и в дороге. Шли годы, и каждая новая встреча делала песню немного другой.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народной музыки нет одного автора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не возникала в один день. Сначала кто-то придумывал напев или строку, потом другие люди запоминали её, подхватывали и добавляли что-то своё.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песня переходила из семьи в семью, из деревни в деревню. Она жила в памяти людей, а не только на бумаге, поэтому могла меняться без вреда для смысла.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складывалась общая музыка народа. У неё нет одного известного композитора, зато есть множество людей, которые бережно передавали её дальше.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звучат каждый день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для самых маленьких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тихо поёт у кроватки, и ребёнок постепенно успокаивается. В такой песне слышны ласка, забота и добрые пожелания. Она звучит почти шёпотом, словно мягкое одеяло перед сном.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на деревенской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становятся в круг, берутся за руки и двигаются в такт песне. Музыка помогает всем шагать дружно, а весёлый припев будто сам просится повториться ещё раз.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народной песни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часто повторяются слова и строки. Благодаря этому её легко запомнить и дружно петь вместе, даже если слышишь мелодию не в первый 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 обычно звучит плавно и близко к речи. Его нетрудно подпевать, а значит, песня быстро становится общей для многих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солнце, река, птицы, поле и дом. Такие слова делают песню тёплой, понятной и очень родной.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рассказывает о семье, празднике, труде, ожидании и радости. В ней слышна обычная жизнь, поэтому она так близка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народная музыка отличается от авторской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авторской песни обычно есть один известный композитор и точная запись нот. У народной песни авторов много: её создавали и меняли разные люди на протяжении времени.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 живёт в устной памяти. Поэтому в разных местах одна и та же песня может звучать чуть иначе — по-своему, как знакомая история в новом пересказе.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музыка чаще сохраняется без изменений. Народная же продолжает жить и двигаться вместе с людьми, которые поют её дома, на празднике и в дороге.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балалайка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сразу узнаётся по весёлому, звонкому звуку и треугольному корпусу. Она любит быстрые пляски и бодрые припевки, будто сама притопывает в такт музыке.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Гармонь, свирель и ложки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тянет мягкую и широкую мелодию, свирель поёт тонко и звонко, а ложки отбивают задорный ритм. Вместе они создают шумный, но дружный маленький ансамбль.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 случаю и по времени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песни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пели на свадьбе, чтобы пожелать молодым счастья, согласия и добра. Такие песни сопровождали важные семейные обряды и делали праздник особенно торжественным.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исполняли во время старинных обычаев и праздников. В них хранились традиции, которые помогали людям чувствовать связь с прошлым.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песни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звучали в разные времена года и были связаны с природными переменами. Люди встречали весну, лето, осень и зиму песнями, приметами и добрыми пожеланиями.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рассказывали о важных событиях и героях. Такие песни помогали запоминать историю народа и передавать её дальше без учебника.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песня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песня появляется в жизни людей и передаётся из поколения в поколение.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народные мелодии стали очень известными, потому что их легко запомнить и приятно петь. С первых нот они звучат знакомо и вызывают улыбку у слушателей.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услышать на уроках музыки, на концертах, дома и на праздниках. Такие песни быстро собирают вокруг себя и детей, и взрослых.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звучат «Во поле берёза стояла», «Калинка» или «Как у наших у ворот», кажется, будто песня уже давно живёт рядом. Она сразу становится общей и родной.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знают многие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 на сцене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оживить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 сразу задаёт настроение сказке или сценке. По ней легко понять, кто перед нами: добрый помощник, смелый богатырь или озорной шутник.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делает историю ярче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такие песни звучат особенно живо и весело. Костюмы, пляски и звонкие припевы делают действие похожим на настоящую народную сказку, только прямо на сцене.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народная музыка нужна сегодня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помогают детям слышать красивую речь, запоминать старинные слова и узнавать, как жили люди раньше. Это маленький урок истории, который поётся.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объединяют семью: можно петь вместе с бабушкой, родителями и друзьями. Одна знакомая мелодия сразу создаёт чувство тепла, как общий домашний круг.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не стареют, потому что в них живут радость, забота и добрые пожелания. Они напоминают, что у народа есть память, традиции и свой голос.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народной песни к сохранению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звучит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мелодию поют в деревне, на празднике или дома. Люди запоминают её на слух и передают дальше без нотной тетради.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Запись у хранителей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приезжают к старшим людям, слушают песни и записывают слова, напев и особенности исполнения. Так не теряются местные варианты.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специалисты сравнивают разные записи одной песни. Они замечают, как меняются слова, припевы и мелодия в разных 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Песня попадает в книги и архивы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материалы хранятся в сборниках, музеях и архивах. Благодаря этому старинные напевы остаются доступными даже через много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и песня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задаёт настроение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поют в сарафанах, рубахах и ярких платках, песня звучит ещё наряднее. Одежда будто подсказывает: сегодня не обычный день, а настоящий праздник.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помогает увидеть традицию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ленты, пояса и сапоги делают образ запоминающимся. Такие детали помогают увидеть, что народное пение связано не только со звуком, но и с красивым обычаем.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живут в народной песне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встречаются повторяющиеся строки и припевы. Они помогают быстрее запомнить текст и легко подхватить его вместе с другими.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таких песнях обычно ласковые и тёплые. В них много уменьшительных форм, добрых обращений и красивых сравнений, как в разговоре с близким человеком.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песнях появляются природа, дом, семья, птицы, солнце и река. Эти образы делают текст понятным, живым и очень родным для слушателя.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ритмичные фразы звучат как песенный шаг. Поэтому народную песню удобно петь хором, а её слова остаются в памяти надолго.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50" y="1025874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699" y="2389815"/>
            <a:ext cx="291900" cy="233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живут в народной музыке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припевы и плясовой ритм заставляют улыбаться. Такая песня будто приглашает в круг и не даёт стоять на месте.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Протяжные напевы звучат тихо и задумчиво. Они помогают выразить ожидание, тоску по дому или добрую печаль без лишних слов.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слышны тёплые слова о семье, родной земле и близких людях. От них становится спокойно и светло.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поют вместе, она соединяет людей. Общий ритм и знакомый припев помогают каждому почувствовать себя частью дружного круга.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мелодиях слышится ожидание хорошего дня, весны и удачи. Даже тихая песня может звучать как маленькое обещание добра.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— когда голоса звучат вместе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каждый голос важен, как нота в красивой картинке. Если петь дружно и в одном ритме, песня получается особенно объёмной и радостной.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хоровое пение любит повтор и согласие. Поэтому его легко подхватывают дети и взрослые: достаточно услышать знакомый напев, и уже хочется петь вместе.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народную музыку особенной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выросла из самой жизни: из работы, игр, сказок, семейных праздников и обычных разговоров. Поэтому в ней слышны настоящие человеческие чувства.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нет одного автора, но есть много поколений хранителей. Каждый человек мог добавить что-то своё, и песня становилась ещё богаче и интереснее.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проста на слух, но в ней хранится память о прошлом. Она напоминает, что большие открытия иногда рождаются из маленькой песенки.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народную песню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 школьном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дети слушают знакомый напев и быстро узнают его с первых нот. Кто-то тихо улыбается, кто-то уже шевелит пальцами в такт. В классе появляются простые инструменты, и старая мелодия звучит совсем по-новому.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семейном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дома бабушка начинает петь старую песню, а дети подхватывают припев. Получается маленький семейный хор, в котором никто не боится ошибиться. И даже старинный орнамент на скатерти будто слушает вместе со всеми.
</a:t>
            </a:r>
            <a:endParaRPr lang="en-US" sz="13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большой композитор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родилась из жизни многих людей и сохранила их память, язык и добрые чувства. Когда мы поём такие песни, мы продолжаем очень длинную и тёплую традицию.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2026-05-24T21:42:50Z</dcterms:created>
  <dcterms:modified xsi:type="dcterms:W3CDTF">2026-05-24T21:42:50Z</dcterms:modified>
</cp:coreProperties>
</file>