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515775"/>
            <a:ext cx="60756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 меняются по сезонам: от зелёного взрыва после дождей до сухого «пожелтения».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3607800"/>
            <a:ext cx="77574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Растительность саванн: как растения живут между дождями и засухой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2708400" y="360000"/>
            <a:ext cx="60756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находятся саванны и какие условия определяют их растительность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 тянутся в тропическом поясе Африки, Южной Америки, Австралии и Индии. Здесь круглый год тепло, а дожди приходят неравномерно: большая часть осадков — в один сезон. Почвы часто бедные, поэтому растения растут быстро и экономят воду.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7912" y="3188538"/>
            <a:ext cx="428100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90363" y="3188538"/>
            <a:ext cx="428100" cy="42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06588" y="1686040"/>
            <a:ext cx="428100" cy="428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600894" y="1686040"/>
            <a:ext cx="374588" cy="428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облик саванны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115776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Саванна — это широкие травянистые участки, где травы образуют сплошной покров. Пространство выглядит «открытым», а вид на дальние горизонты не закрывают густые заросли.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пространства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399021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дожди заканчиваются, травы желтеют и рост замедляется. Растительности становится меньше на глаз: не исчезает полностью, но «съёживается» и теряет яркость.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Сухой сезон меняет цвет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406438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первых дождей саванна быстро зеленеет. Новые побеги растут особенно активно в начале влажного сезона, когда влаги достаточно, а температуры всё ещё помогают росту.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Влажный сезон оживляет зелень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2573987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стоят на расстоянии друг от друга. Так они меньше конкурируют за свет и воду. В жару и засуху их шансы выжить выше, чем у тех, кто растёт вплотную.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деревья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именно злаки «держат» саванну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Злаки — главный ярус саванны. После дождей они быстро наращивают листья и стебли, чтобы успеть воспользоваться влагой и светом. Их узкие листья и работа корней помогают пережить периоды без осадков.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Травы, которые стартуют сразу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пожаров или вытаптывания травы часто отрастают снова. Их подземные части способны сохраняться, а затем дают новые побеги. Поэтому травяной покров в саванне обновляется снова и снова.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и вытаптывание: быстрый отклик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травы имеют узкие листовые пластинки. Так уменьшается испарение, и вода расходуется бережнее. Корни быстро «подхватывают» влагу, когда она появляется в почве после ливней.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Узкие листья — экономия влаги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Акации, баобабы, пальмы и мимозы растут далеко друг от друга. Их кроны не стремятся «сомкнуться», чтобы снизить конкуренцию за солнечный свет и влагу.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Многим деревьям помогают корни: они уходят глубоко или широко расходятся, чтобы добывать воду в разных слоях почвы. Так они получают питание даже во время долгой засухи.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саванн и причины их редкого размещения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Редкое размещение повышает шансы деревьев пережить жару. Когда влаги мало, спасает не только корень, но и сам принцип «выживать без плотной конкуренции».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зеленая масса в течение года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первых дождей зелёная масса растёт скачком, затем достигает пика во влажный сезон и падает в засушливые месяцы.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темпы изменений у трав и деревьев связаны с тем, что травы используют влагу быстрее, а деревьям требуется больше времени на перестройку.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6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значения по месяцам (условная шкала для демонстрации сезонности)
</a:t>
            </a:r>
            <a:endParaRPr lang="en-US" sz="134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Годовой цикл растения саванны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этапов: влажный сезон → быстрый рост → накопление → засуха → замедление и опора на глубинную влагу.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Толстая кора защищает растение от перегрева и повреждений во время жары. Она помогает пережить стрессы, которые особенно сильны, когда почва пересыхает надолго.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листья и восковой налёт снижают потерю воды. Испарение уменьшается, поэтому растение дольше сохраняет запас влаги и может продолжать минимальную работу даже в сухие месяцы.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 засухе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сбрасывают листья в засуху, чтобы не терять воду. Баобаб дополнительно запасает влагу в стволе и потому способен переживать длительные периоды без дождей.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корни добираются до влаги глубже в почве. Благодаря этому растение не «ждёт» случайных дождей, а устойчиво извлекает воду из разных слоёв грунта.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как естественная часть жизни саванны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в саваннах случаются довольно часто, особенно в сухой сезон. Травы высыхают и легко воспламеняются, поэтому огонь быстро распространяется по травяному покрову.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обычно защищены толстой корой. Огонь затрагивает их меньше, а значит, они продолжают жить и формировать «точки» тени на открытом пространстве.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3204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пожара многие травы восстанавливаются из подземных почек. Им не нужно начинать «с нуля», поэтому новая зелень появляется быстрее, чем у растений, которые полностью выгорают.
</a:t>
            </a:r>
            <a:endParaRPr lang="en-US" sz="1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7913" y="1477975"/>
            <a:ext cx="3752374" cy="3305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растений саванны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 разные растения по-разному решают задачи воды и выживания в условиях жары и пожаров.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Травы быстрее всего реагируют на дождь и восстановление после пожаров, баобаб лучше остальных переносит длительную засуху за счёт запаса влаги, а акация сочетает экономию воды и защиту от травоядных.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наблюдений по жизненным стратегиям растений саванн (учебный формат)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Акация — одно из самых узнаваемых деревьев саванны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Акации узнают по колючкам, мелким листьям и длинным корням. Такая «конструкция» помогает дереву доставать воду из глубоких слоев почвы и уменьшать потери влаги в жару.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акаций живут рядом с муравьями: животные защищают дерево от травоядных. Поскольку крона пропускает свет, под акацией часто растут травы и другие растения, создавая более плотный покров.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сосредоточена растительность в саванне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Травы занимают большую площадь, потому что быстро растут после дождей и легче переносят засуху. Наиболее «зелёными» остаются участки у воды.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лесоподобные участки занимают меньшую долю: саванна в целом поддерживается открытыми травянистыми пространствами и сезонным ритмом осадков.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5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описания структуры саванн из учебных курсов по экологии; точные доли зависят от региона (официальных единых чисел нет).
</a:t>
            </a:r>
            <a:endParaRPr lang="en-US" sz="111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3017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 дождей и сезон засухи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174050" y="7905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напитывается влагой, и семена быстрее прорастают. У трав появляются молодые побеги, а растения начинают активный набор воды и питательных веществ.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174050" y="4961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дожди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174050" y="42600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 сохраняются в подземных частях: корневищах, клубнях или луковицах. Это позволяет пережить засуху и вновь быстро восстановиться с наступлением дождей.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174050" y="39656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Сухой сезон в почве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174050" y="31035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сокращения осадков рост замедляется. У трав листья желтеют и высыхают, а часть растений «экономит» воду, уменьшая испарение.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174050" y="28091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засухи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4174050" y="19470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Саванна быстро зеленеет: на растениях появляются листья и цветы, многие виды растут интенсивно. Травяной покров становится особенно густым и высоким.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174050" y="16526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влажного сезона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животные: общий сезонный цикл
</a:t>
            </a:r>
            <a:endParaRPr lang="en-US" sz="262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событий в саванне: рост после дождей → питание животных → перенос семян → новое прорастание после дождей или пожаров.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7912" y="3188538"/>
            <a:ext cx="428100" cy="42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17119" y="3188538"/>
            <a:ext cx="374588" cy="42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6588" y="1686040"/>
            <a:ext cx="428100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00894" y="1686040"/>
            <a:ext cx="374588" cy="428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саванны — разный состав растений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157775" y="3650727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одних регионах чаще встречаются акации и баобабы. Их приспособления помогают переживать длительную засуху, поэтому травяной слой и редкие деревья образуют характерный «пятнистый» ландшафт.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Африканские саванны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90225" y="36507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австралийских саваннах часто доминируют жёсткие злаки и эвкалипты. Здесь заметна роль повторяющихся пожаров: растения должны быстро восстанавливаться и удерживать жизнеспособность.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 пожары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540645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различия по материкам, ключевую роль играют виды, умеющие экономить воду и переносить жару. Это позволяет растительности выживать в условиях резкой смены сезонов.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правило для всех саванн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257400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сходных по климату территориях состав иной: больше кустарников и пальм. Различия заметны, потому что меняются почвы, рельеф, а также доля влаги в течение сезона.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формы растений саванны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часть территории формируют злаки: после дождей они быстро наращивают зелёную массу, а после пожаров вновь отрастают. Тень от деревьев меняет условия для других видов.
</a:t>
            </a:r>
            <a:endParaRPr lang="en-US" sz="1484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Столбчатая диаграмма подчёркивает: открытость саванны поддерживается преобладанием злаков. Деревья и кустарники меньше по площади, но заметно влияют на микросреду и животных.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5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обобщения по саваннам: структура сообщества зависит от конкретного региона и не сводится к единому набору официальных процентов.
</a:t>
            </a:r>
            <a:endParaRPr lang="en-US" sz="111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влияет на растительность саванн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полей и хозяйственная вырубка меняют естественный баланс трав и деревьев. Там, где исчезает часть растительного покрова, почва быстрее высыхает и сильнее страдает от сезонных колебаний.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04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природных участков помогает поддерживать разнообразие растений и животных. Меньше нарушений — больше шансов, что саванна сохраняет характерный облик и способность обновляться после дождей и пожаров.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56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выжигания могут быть опаснее, чем естественные пожары в привычные сезоны. При нарушении «ритма огня» одни растения уступают место другим, и кустарники иногда начинают разрастаться вместо трав.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508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Чрезмерный выпас скота уменьшает численность трав, которые должны быстро восстанавливаться после дождей. Когда травяной слой слабый, оголяется почва, а значит, меняется и её способность удерживать влагу.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972" y="1477975"/>
            <a:ext cx="2734056" cy="3305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саванны в жизни людей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24925" y="178455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используют из растительного мира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жители применяют древесину, собирают плоды, используют волокна и ищут лекарственные растения. Баобаб даёт съедобные плоды, а многие виды растительности используются как доступный ресурс в повседневной жизни.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212925" y="178440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саванна важна для хозяйства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Акация обеспечивает тень и иногда служит кормом, а злаки становятся основой для кормления скота. Благодаря растительности саванна поддерживает питание, ремесла и традиционные способы ведения хозяйства, зависящие от сезона.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5800" y="1902722"/>
            <a:ext cx="4348200" cy="19375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приспособления растений саванны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1477975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признаки встречаются у растений саванны, на каких примерах это видно и какую пользу даёт приспособление в жарком и сухом климате.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683125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решение проблемы для растений саванны — экономить влагу и быстро восстанавливаться после дождей и огня. Поэтому в экосистеме выживают именно «подготовленные» к засухе формы.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435800" y="4358700"/>
            <a:ext cx="4348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сведения из школьных курсов биологии и экологии о растениях засушливых экосистем.
</a:t>
            </a:r>
            <a:endParaRPr lang="en-US" sz="148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Уникальность растительности саванн в равновесии между дождями, засухой, огнём и жизнью животных. Травы доминируют, а деревья и кустарники выживают благодаря приспособлениям к воде и пожарам.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Саванна работает как «сезонный механизм»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2026-05-11T19:08:21Z</dcterms:created>
  <dcterms:modified xsi:type="dcterms:W3CDTF">2026-05-11T19:08:21Z</dcterms:modified>
</cp:coreProperties>
</file>