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природе и обществе: обзор и ключевые вопросы
</a:t>
            </a:r>
            <a:endParaRPr lang="en-US" sz="244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сочетание биологических и социальных факторов формирует роль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наука: ключ к пониманию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и общества раскрывает, как человек развивался в природе и культуре, влияя и адаптируясь к окружающему миру.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 социальные основы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физиологические характеристики формируют биологический фундамент, обеспечивая организму выживание и базовые функции.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элементы проявляются через освоение языка, культурных норм и ценностей, давая человеку возможность взаимодействовать и развиваться в обществе.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биологических и социальных компонентов обусловливает уникальность личности и её успешную адаптацию к изменяющемуся окружению.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Антропологические корни: биологическая эволюция Homo sapiens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около 200 тысяч лет назад в Восточной Африке ознаменовало значительный шаг в эволюции благодаря развитию мозга и прямохождению.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речи и физиологических адаптаций способствовало расселению по разным регионам и разнообразию физических черт.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Социализация личности: стадии, институты, механизмы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социализация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семье и ближайшем окружении, где формируются базовые социальные навыки и установка на взаимодействие с обществом.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социализация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сверстники и различные коллективы расширяют социальный опыт, вводя новые нормы и правила поведения.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гражданской позиции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Взросление, трудовая деятельность и участие в общественной жизни закрепляют социальные роли и ответственность личности.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биологические и социальные признаки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биологических и социальных особенностей, влияющих на развитие личности.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сочетание этих признаков является основой полноценного развития личности.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стандарт биологии для средней школы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Сознание: этапы и механизмы формирования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сознания тесно связано с эволюцией абстрактного мышления и способностью к символическому воображению.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развития сознания отражены в мифах, религии и науке, формируя мировоззрение человека.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Членораздельная речь становится инструментом передачи опыта и культурного наследия, расширяя познавательные возможности.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Сознание обеспечивает не просто выживание, но и способность трансформировать окружающую среду сознательно.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18989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моделей взаимодействия человека и природы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собирательство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взаимодействия с природой основывались на непосредственном использовании природных ресурсов и сезонных циклах.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скотоводство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оседлому образу жизни увеличил влияние человека на экосистемы и породил новые социальные структуры.
</a:t>
            </a:r>
            <a:endParaRPr lang="en-US" sz="981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рост производства и потребления вызвал значительные экологические изменения и урбанизацию.
</a:t>
            </a:r>
            <a:endParaRPr lang="en-US" sz="101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Постиндустриальные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модели характеризуются поиском баланса между развитием и сохранением окружающей среды.
</a:t>
            </a:r>
            <a:endParaRPr lang="en-US" sz="1073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как система: структура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включает материальную базу, социальные институты и нормы, формирующие устойчивую структуру взаимодействия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— воспроизводство культуры, поддержание общественного порядка и стимулирование инновационного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идентичность обеспечивается через усвоение норм, ценностей и ролей в различных институтах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служит основным средством коммуникации и передачи культурного опыта между поколениями.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поведения структурируют взаимодействие, закрепляя обязанности и права в обществе.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отражают коллективные идеалы и формируют основу моральных ориентиров личности.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традиции, поддерживаемые семьями и образовательными учреждениями, обеспечивают преемственность социального опыта.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особенности человека: признаки и формы выражения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современные вызовы и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приводит к сокращению лесных и водных экосистем, снижая биологическое разнообразие и нарушая природные циклы, что затрудняет восстановление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вызывает загрязнение воздуха и водоемов токсичными веществами, что ведет к ухудшению здоровья населения и деградации окружающей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истощает почвы и способствует эрозии, снижая их плодородие и ухудшая качество продуктов питания на долгосрочной перспективе.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Многоуровневое взаимодействие человека, природы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пяти уровней системы «человек — природа — общество»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антропогенного воздействия на природу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экология сталкивается с постоянным ростом нагрузки на окружающую среду, требующим внедрения современных технологий и усиления общественного контроля.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необходимость ускоренного перехода к устойчивому природопользованию и повышения экологической осведомленности населения.
</a:t>
            </a:r>
            <a:endParaRPr lang="en-US" sz="796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Биосфера, антропосфера и социосфера: их взаимодействие и влияние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все живые организмы и среду их обитания, обеспечивая стабильные условия для жизни. Она формирует базу для существования человека и общества.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антропосферы и социосферы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Антропосфера — сфера влияния человека, где формируются техногенные изменения. Социосфера объединяет социальные структуры, регулирующие взаимодействия и развитие культурных ценностей.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причины, последствия и меры профилактики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Частыми причинами экологических катастроф являются техногенные аварии и массовая вырубка лесов, что приводит к деградации природных экосистем и утрате биоразнообразия.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атмосферы негативно сказывается на здоровье людей и животных, ухудшая качество жизни и усиливая риск заболеваний.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необходимы стандарты и законы экологической безопасности, а также развитие альтернативных источников энергии и программ охраны окружающей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нормы в обращении с природой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подразумевает бережное использование природных ресурсов с целью сохранения среды для будущих поколений.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биологическому разнообразию поддерживает баланс экосистем и способствует их устойчивости перед изменениями.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требует осознанного отношения к влиянию деятельности человека на окружающую природу и минимизации вреда.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практики подкрепляются законодательством и международными соглашениями, а также образовательными инициативами.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«Зеленая школа» — путь к экологической культуре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российских школах реализуются программы «Зеленая школа», где ученики изучают основы экологии и участвуют в практических проектах, направленных на сохранение природы.
</a:t>
            </a:r>
            <a:endParaRPr lang="en-US" sz="1195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движения в защиту окружающей среды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волонтерские организации проводят акции по уборке территорий, сбору макулатуры и просвещению населения, что формирует ответственное поведение среди молодого поколения.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внеклассные инициативы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экологических конкурсах и научных проектах, способствующих развитию интереса к природоохранным технологиям и устойчивому образу жизни.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просвещение: роль школы и молодежи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029" y="1916387"/>
            <a:ext cx="7875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гармоничного сосуществования человека и природы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Органическое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натуральных удобрений и методов защиты растений способствует сохранению плодородия почвы и уменьшению негативного воздействия на экосистемы.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 с минимальным вмешательством в природу позволяют людям наслаждаться природой и поддерживать её сохранность.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зелёные зоны и 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парков и внедрение программ по раздельному сбору отходов в мегаполисах способствуют улучшению экологической ситуации и осознанному потреблению.
</a:t>
            </a:r>
            <a:endParaRPr lang="en-US" sz="909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современные тенденции и новые перспективы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зелёных технологий и расширение международного сотрудничества способствуют снижению экологической нагрузки и продвижению устойчивого развития.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экологического образования и поддержка инноваций формируют новое поколение с ответственным отношением к природе и развитию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гармония — ключ к устойчивому будущему
</a:t>
            </a:r>
            <a:endParaRPr lang="en-US" sz="3301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природным ресурсами и развитием общества требует осознанного подхода, экологической культуры и инновационных решений для сохранения планеты и прогресса.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2026-05-10T07:40:01Z</dcterms:created>
  <dcterms:modified xsi:type="dcterms:W3CDTF">2026-05-10T07:40:01Z</dcterms:modified>
</cp:coreProperties>
</file>