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РСЧС: единая система защиты населения при чрезвычайных ситуациях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Система, которая заранее предупреждает, спасает и помогает восстановиться.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РСЧС появилась и зачем её изучать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 создана в 1992 году, чтобы объединить действия государства и спасательных служб в новых условиях. На уроках ОБЗР эта тема помогает школьникам понимать сигналы тревоги, порядок действий и роль служб помощи.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РСЧС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 постоянно наблюдает за опасными явлениями, оценивает их развитие и заранее предупреждает о возможной угрозе людям, природе и объектам инфраструктуры.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снижает риск через профилактику: контролирует опасные объекты, проверяет готовность служб и обучает население правилам безопасного поведения.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происшествии РСЧС организует оповещение, эвакуацию, спасательные работы и медицинскую помощь, чтобы быстро защитить людей в первые часы.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ликвидации угрозы система помогает восстановить дома, дороги, связь, школы и работу предприятий, возвращая жизнь к нормальному ритму.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РСЧС действует при чрезвычайной ситуации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порядок обмена информацией и принятия решений в системе РСЧС.
</a:t>
            </a:r>
            <a:endParaRPr lang="en-US" sz="1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работе РСЧС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службы действуют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пожаре или наводнении первой важна не одна структура, а слаженная работа многих участников. Спасатели, медики, полиция и коммунальные службы действуют по общему плану, чтобы быстрее помочь людям и не допустить хаоса.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местах и в школах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районе, городе и даже в отдельной школе есть ответственные люди и комиссии, которые знают порядок действий. Их задача — организовать эвакуацию, проверить связь и помочь тем, кому труднее всего двигаться самостоятельно.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713698"/>
            <a:ext cx="4208700" cy="7179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РСЧС и их функции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уровня системы распределяют ответственность по масштабу и месту происшествия.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уровень к месту ЧС, тем быстрее можно принять меры и начать помощь.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структура РСЧС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чрезвычайных ситуаций в России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показаны четыре основные группы опасностей, с которыми должна быть готова работать единая система защиты населения.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ЧС требуют разных мер реагирования, поэтому РСЧС строится как универсальная система.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основным группам ЧС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0031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чрезвычайные ситуации и их особенности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 паводки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связана с быстрым подъёмом воды и затоплением улиц, домов и дорог. Для таких ситуаций особенно важны наблюдение за уровнем воды и заранее подготовленные маршруты эвакуации.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и сильный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может ломать деревья, повреждать крыши и линии электропередачи. В таких случаях РСЧС учитывает прогноз погоды и заранее предупреждает население об опасных порывах.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торфяные 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быстро распространяются при жаре, ветре и сухой растительности. Специалисты следят за очагами возгорания, направлением дыма и возможной угрозой для населённых пунктов.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Мороз, снег и гололёд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опасность создают резкое похолодание, сильные снегопады и скользкие дороги. В таких условиях особенно важны сообщения о погоде, работа коммунальных служб и осторожность на улице.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чрезвычайные ситуации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 возникают там, где работают транспорт, техника и предприятия: при пожарах в зданиях, взрывах, авариях на дорогах, железной дороге, в метро, а также при выбросах опасных веществ.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часто становятся неисправное оборудование, ошибки персонала, нарушение правил безопасности и износ зданий, сетей или транспорта. Поэтому опасные объекты требуют постоянного контроля и готовых планов реагирования.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 заранее оценивает риск, проверяет готовность служб и организует действия при отключениях света, тепла или воды, чтобы уменьшить последствия для людей и городской жизни.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населения о ЧС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Сирены, громкоговорители, телевидение, радио, сайты и мобильные сообщения помогают быстро донести главное: что случилось, где опасно и что нужно сделать. Информация должна быть короткой, точной и передаваться без задержек.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Услышав сигнал тревоги, человек должен сразу обратиться к официальным источникам и выполнить указания спасателей. Это помогает не терять время, избежать паники и защитить себя и окружающих.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после сигнала тревоги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оповещения и поведении населения при ЧС: сначала получить проверенную информацию, затем действовать без промедления.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 пункты временного размещения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проводится, когда оставаться в опасной зоне уже нельзя: людей организованно выводят или вывозят в безопасный район по заранее установленным маршрутам и правилам.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временного размещения нужны для учёта людей, выдачи воды и питания, оказания первой медицинской помощи, отдыха и связи с родственниками.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пунктах важно соблюдать порядок, не покидать место без разрешения и сообщать ответственным взрослым о детях, пожилых людях и тех, кому нужна помощь.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главное — понимать, что эвакуация не бывает хаотичной: это чёткая совместная работа спасателей, властей и самих людей.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снижает последствия ЧС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меры, которые запускаются до происшествия: наблюдение, подготовка людей и готовая система связи.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раннее предупреждение важнее срочного реагирования: они уменьшают число пострадавших и ускоряют помощь.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материалам РСЧС и ОБЗР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8014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92306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6423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школы и семьи к чрезвычайным ситуациям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отрабатывают эвакуацию, проверяют пути выхода, планы действий и готовность ответственных взрослых, чтобы каждый знал свой маршрут и не терял время при тревоге.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полезно держать аптечку, фонарик, запас воды, заряженный телефон и документы в одном месте, чтобы быстро взять самое необходимое при срочном выходе.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заранее знать ближайший выход из школы, путь к безопасному месту и место встречи с близкими после эвакуации, чтобы не растеряться.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 и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номера 112 и понимание сигналов тревоги помогают быстро получить помощь, уточнить дальнейшие действия и избежать ошибок в первые минуты 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участников РСЧС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участников РСЧС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РСЧС выполняют разные, но связанные между собой задачи. Вместе они помогают быстро реагировать на опасность и восстанавливать нормальную жизнь.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системы зависит от согласованной работы служб и дисциплины граждан: у каждого есть своя обязанность в общей цепочке помощи.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работе РСЧС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пожара в реальном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видны очаги возгорания, границы опасной зоны и направление распространения дыма. Такая карта помогает диспетчерам быстро направить силы туда, где ситуация меняется быстрее всего, и выбрать безопасные маршруты для людей.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воды и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 метеорадаров, спутников и датчиков уровня воды показывают, где возможен сильный дождь, паводок или резкий подъём реки. По этим сигналам специалисты заранее предупреждают население и готовят эвакуацию.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управления спасением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Операторы следят за камерами наблюдения, сообщениями с мест и компьютерными картами. В одном центре собирается вся информация, чтобы быстрее принимать решения и координировать работу служб без лишних задержек.
</a:t>
            </a:r>
            <a:endParaRPr lang="en-US" sz="84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при крупных катастрофах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крупных ЧС Россия обменивается данными с соседними странами и международными организациями, чтобы быстрее оценивать погоду, пожары, наводнения и радиационную обстановку.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помогает согласовывать маршруты спасателей, избегать лишнего риска и использовать опыт других стран, если бедствие затрагивает несколько территорий сразу.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обмен прогнозами, обучение специалистов и применение подходов, которые уже доказали свою пользу при больших авариях и стихийных бедствиях.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даже небольшая авария требует чёткой работы системы
</a:t>
            </a:r>
            <a:endParaRPr lang="en-US" sz="1943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задержка в передаче информации может увеличить зону риска, поэтому важны единые команды и быстрая связь между службами.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согласованы действия, тем меньше шанс, что локальная авария перерастёт в серьёзную чрезвычайную ситуацию.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материалам РСЧС и ОБЗР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РСЧС для каждого человека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 помогает сохранить жизнь и здоровье, потому что предупреждает об опасности заранее и организует помощь там, где люди не справятся сами.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граждан особенно важно не игнорировать сигналы тревоги, знать номер 112 и спокойно выполнять указания спасателей, не создавая лишней паники.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полезно уметь распознавать опасность, действовать при эвакуации и помнить, что внимательность и дисциплина усиливают работу всей 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РСЧС: безопасность начинается заранее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 защищает людей не только во время бедствия, но и до него: через предупреждение, обучение, оповещение и согласованную работу служб, взрослых и самих граждан.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2026-05-21T01:49:33Z</dcterms:created>
  <dcterms:modified xsi:type="dcterms:W3CDTF">2026-05-21T01:49:33Z</dcterms:modified>
</cp:coreProperties>
</file>