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улицы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полна движения, звуков и добрых встреч каждый день.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соединяет важные места города или посёлка и помогает людям быстро и удобно добираться туда, куда нужно. Здесь действуют правила, чтобы всем было безопасно и спокойно.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улица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350" y="1303217"/>
            <a:ext cx="2775300" cy="165596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 и дорожные знаки подсказывают, как вести себя на улице. Они помогают переходить дорогу, замечать опасные места и понимать, где нужно остановиться или подождать.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 и знаки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улицы стоят дома, деревья и разные здания. Они создают привычный городской пейзаж и помогают улице быть не только полезной, но и приятной для глаз.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и городской фон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Скамейки, урны, фонари и остановки делают улицу удобнее. На них можно присесть, выбросить мусор, дождаться транспорта и видеть дорогу в тёмное время суток.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удобства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тротуару идут пешеходы. Здесь удобно гулять, не мешая транспорту. Тротуар отделяет людей от машин и помогает двигаться спокойно, не спеша и без лишнего риска.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часть улицы, по которой движется транспорт. Здесь машины, автобусы и другие участники движения едут по своим полосам, чтобы путь был организованным и безопасным.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Проезжая часть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улица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750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338" y="3241125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9537" y="1480700"/>
            <a:ext cx="439200" cy="3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125" y="1500220"/>
            <a:ext cx="439200" cy="3513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жилых домах живут семьи. Из окон вечером светится тёплый свет, а во дворах слышны разговоры, смех и шаги соседей, возвращающихся домой.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дома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Поликлиника помогает людям заботиться о здоровье. Это важное здание на улице, куда приходят взрослые и дети, когда нужна помощь врача или совет специалиста.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Поликлиники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нужны для повседневных покупок. У них бывают яркие вывески, стеклянные двери и витрины, которые делают улицу оживлённой и очень полезной для жителей.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приглашает в тихий и спокойный мир книг. Её аккуратный фасад напоминает, что на улице есть место не только для движения, но и для знаний.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на улице сразу заметна: у входа спешат ученики, а рядом звучат звонкие голоса. Такие здания помогают детям учиться недалеко от дома.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дома стоят вдоль улицы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50" y="3217325"/>
            <a:ext cx="2737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1750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5313" y="3217325"/>
            <a:ext cx="38325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2262" y="1456900"/>
            <a:ext cx="273750" cy="43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7850" y="1456900"/>
            <a:ext cx="273750" cy="43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идут на уроки, возвращаются домой и встречаются с друзьями. Они торопятся, но стараются помнить о правилах и не забывать смотреть по сторонам.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гуляют семьи, разговаривают соседи и встречаются знакомые. Каждый занят своим делом, но все вместе создают живую и дружелюбную городскую картину.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и прохожие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идут медленнее, поэтому им особенно важны порядок и внимание окружающих. На улице им помогают скамейки, переходы и доброжелательные прохожие.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Дворники, почтальоны, продавцы и водители каждый день выполняют свои дела. Благодаря их труду улица работает как слаженная команда, а не как ленивый сонный кот.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улицы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спешат на работу, в магазин или по семейным делам. Они часто ведут детей за руку, помогают перейти дорогу и делают улицу спокойнее.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взрослые
</a:t>
            </a:r>
            <a:endParaRPr lang="en-US" sz="1300" dirty="0"/>
          </a:p>
        </p:txBody>
      </p:sp>
      <p:sp>
        <p:nvSpPr>
          <p:cNvPr id="23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бывает на улице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62075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Легковые машины помогают людям быстро добираться до школы, работы и дома. Они двигаются по правилам и уступают место там, где нужно быть особенно внимательными.
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207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Легковые машины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504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транспорта есть своё место и свои правила. Когда все их соблюдают, улица становится понятной, спокойной и безопасной для людей и машин.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723504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движения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41596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— это удобный и быстрый транспорт для прогулок и коротких поездок. Велосипедисту важно ехать аккуратно и помнить, что дорога общая.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541594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47708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 перевозят тяжёлые и большие грузы. Им нужно больше места и осторожности, поэтому на улице они особенно внимательно следят за движением вокруг.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3847707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15397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везёт сразу много пассажиров. Автобусы и троллейбусы останавливаются на остановках, чтобы люди могли безопасно войти и выйти из салона.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2153972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троллейбусы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на улице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нужно двигаться по тротуару, а не по проезжей части. Так пешеход остаётся в безопасном месте и не мешает транспорту.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по тротуару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проезжей части нельзя бегать, играть в мяч или отвлекаться. На улице игра должна быть в безопасном месте, где никто не попадёт в беду.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играть у машин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переходят по переходу и только тогда, когда это разрешено. Если рядом взрослый, лучше идти вместе с ним и не торопиться.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только правильно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важно остановиться и посмотреть по сторонам. Внимательный человек замечает машины заранее и может спокойно выбрать безопасный момент.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вокруг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улице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пешехода на улице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перейти улицу безопасно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797" y="1474950"/>
            <a:ext cx="3285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знаки заранее предупреждают об опасности. Они напоминают идти осторожно, смотреть вокруг и не спешить там, где улица требует особого внимания.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Предупреждающие знаки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знаки помогают найти остановку, понять направление движения и не путаться на улице. Благодаря им и людям, и транспорту проще соблюдать порядок.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Остановки и порядок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подсказывает, когда можно идти, а когда нужно ждать. Красный говорит «стой», жёлтый напоминает быть внимательным, а зелёный разрешает движение.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Красный, жёлтый, зелёный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знак и разметка показывают место, где людям безопасно переходить улицу. Так пешеходы не гадают, а сразу видят правильный путь.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светофор и знаки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улица кажется особенно дружелюбной, когда вдоль неё растут деревья. Под их кронами можно спрятаться от солнца, а ветер шевелит листья, будто машет прохожим в ответ. Так даже обычная прогулка становится приятнее и прохладнее.
</a:t>
            </a:r>
            <a:endParaRPr lang="en-US" sz="1007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под деревьями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Ухоженный двор сразу привлекает внимание: там растут кусты, цветут клумбы и нет мусора под ногами. В таком месте удобно гулять, играть в мяч и встречать соседей. Двор становится маленьким зелёным миром прямо рядом с домом.
</a:t>
            </a:r>
            <a:endParaRPr lang="en-US" sz="104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хочется играть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сквере дети бегают по дорожкам, взрослые отдыхают на скамейках, а кто-то кормит птиц. Здесь всегда немного тише, чем на улице с машинами, и поэтому можно спокойно поговорить, послушать шорох листвы и просто передохнуть.
</a:t>
            </a:r>
            <a:endParaRPr lang="en-US" sz="1068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Сквер рядом с домом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уголки улицы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только просыпается: открываются окна, спешат первые прохожие, дворники начинают работу. Воздух свежий, а машины пока едут не так громко.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улица отдыхает. Ещё горят фонари, чтобы было видно дорогу, а редкие прохожие идут осторожно и тихо, не мешая спящему городу.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становится спокойнее. Зажигаются фонари, в окнах домов появляется тёплый свет, и улица выглядит уютной, как будто укрылась одеялом.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на улице особенно оживлённо. Люди идут по делам, дети возвращаются из школы, транспорт торопится по маршрутам, а улица шумит и движется.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утром, днём и вечером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стены и скамейки радуют глаз. Если не рисовать где попало и не оставлять следов грязи, улица выглядит ухоженной и по-настоящему дружелюбной.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пачкать стены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 убирают улицы каждый день, но порядок зависит и от жителей. Когда люди не мусорят и аккуратно относятся к вещам вокруг, улица становится светлой и весёлой.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взрослым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цветы и топтать клумбы. Растения делают улицу живой и красивой, а ещё помогают ей оставаться зелёной и приятной для прогулок.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бросать бумажки и упаковки в урну, улица сразу выглядит аккуратнее. Даже маленький фантик может испортить вид, а чистота начинается с простого привычного шага.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только в урну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 на улице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улица звучит не слишком громко. Где-то едут первые машины, звенит велосипед, а в ветвях деревьев перекликаются птицы. В этих звуках слышится начало нового дня.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гул и птичий звон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улица пахнет особенно ярко: мокрым асфальтом, землёй и свежим воздухом. Зимой запах меняется, и в нём чувствуется морозная прохлада, будто улица тоже надела шапку.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и в мороз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улицу ушами и носом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улице движется транспорт, а люди могут выбрать, как добраться быстрее. Автобус, велосипед или прогулка пешком — у каждого пути есть своё удобство.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поездки удобными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улиц город или посёлок не смог бы соединять людей и места. Именно улицы делают жизнь понятной, удобной и похожей на дружную карту с дорогами.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городу жить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связывает дом, школу, магазин, аптеку и остановку. Благодаря ей люди могут быстро и понятно добираться туда, где они нужны каждый день.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важные места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есть переходы, указатели и входы в здания. Они помогают не теряться и идти туда, куда нужно, даже если человек идёт в новом месте.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путь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улица помогает людям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улице создаётся общими усилиями жителей и городских служб.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заботится об улице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0137" y="1456900"/>
            <a:ext cx="438000" cy="43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5125" y="1480700"/>
            <a:ext cx="439200" cy="390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 следит за чистотой улиц и дворов. Он убирает мусор, листья и снег, чтобы людям было приятно идти по аккуратной дороге и не скользить.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Озеленитель сажает деревья, кусты и цветы, чтобы улица была зелёной и красивой. Благодаря его труду на прогулке хочется дышать глубже и улыбаться чаще.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Озеленитель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 приносит письма и посылки. Его можно увидеть у подъездов и калиток, где он старается быстро и бережно доставить нужные новости и вещи.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Почтальон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Полицейский помогает поддерживать безопасность на улице. Он следит за порядком, подсказывает дорогу и напоминает, как важно быть внимательным рядом с движением.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Полицейский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автобуса помогает людям добираться до школы, работы и дома. Он должен быть внимательным, потому что на улице важно ехать спокойно и по правилам.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автобуса
</a:t>
            </a:r>
            <a:endParaRPr lang="en-US" sz="1300" dirty="0"/>
          </a:p>
        </p:txBody>
      </p:sp>
      <p:sp>
        <p:nvSpPr>
          <p:cNvPr id="23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можно увидеть на улице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легко встретить соседей, друзей или одноклассников. Иногда достаточно одного приветствия, чтобы обычная дорога сразу стала чуточку радостнее и теплее.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рядом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могут найтись и весёлые сюрпризы: вернулся потерянный мяч, встретился старый товарищ или кто-то просто помахал рукой. Из таких моментов и складывается хорошее настроение.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радости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улице происходят приятные мелочи: кто-то помогает донести сумку, кто-то подаёт упавшую вещь. Такие поступки делают улицу дружелюбной и светлой.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 улице часто обмениваются новостями и улыбаются друг другу. Даже короткий разговор может поднять настроение, как маленькое солнышко в кармане.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на ходу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как место встреч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 улицы были уже и тише. По ним ходили пешком, ездило мало повозок, а людей и домов вокруг было меньше.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стали шире, появились тротуары, переходы, фонари и остановки. Город начал заботиться о том, чтобы людям было проще и безопаснее ходить.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улицы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на улицах стало больше движения. Появились автомобили, автобусы и велосипеды, а вместе с ними — новые правила и дорожные знаки.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транспорта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улица умеет быть и быстрой, и уютной. Она помогает людям передвигаться, отдыхать и чувствовать себя увереннее в большом городе.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время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улицы менялись со временем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350" y="1303217"/>
            <a:ext cx="2775300" cy="165596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удобному тротуару приятно идти пешком, не спотыкаясь и не торопясь. Чистая и ровная дорожка помогает улице выглядеть собранной и аккуратной.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тротуар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улицы зависит не только от природы, но и от людей. Когда жители берегут порядок и любят своё место, улица становится по-настоящему красивой.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людей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Скамейка, фонарь, клумба или рисунок на стене тоже украшают улицу. Иногда именно маленькая деталь делает место особенно уютным и запоминающимся.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детали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цветы оживляют улицу и делают её мягче и теплее. Летом они дарят тень, а в любое время года радуют своим видом.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деревья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фасады, ровные стены и ухоженные входы делают улицу приятной для глаз. Когда дома выглядят опрятно, хочется идти по ней медленнее и смотреть вокруг.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дома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улицу красивой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меняется вместе с нами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живёт рядом с людьми, слышит их шаги и видит каждый новый день. Когда мы бережём порядок, соблюдаем правила и сажаем деревья, она становится безопасной, чистой и очень уютной.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2026-05-25T17:08:46Z</dcterms:created>
  <dcterms:modified xsi:type="dcterms:W3CDTF">2026-05-25T17:08:46Z</dcterms:modified>
</cp:coreProperties>
</file>