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жизни, её строение, функции и значение в природе и науке.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Клетка: фундамент жизни — обзор темы и ключевые вопросы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открытия клетки и становление теории
</a:t>
            </a:r>
            <a:endParaRPr lang="en-US" sz="2505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впервые увидел клетки под микроскопом. В XIX веке Шванн и Шлейден обосновали клеточную теорию, а развитие микроскопии и генетики расширило понимание роли клетки в живых организмах.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структурно-функциональная единица жизни, самостоятельный организм в одноклеточных и звено тканей в многоклеточных.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обеспечивает поддержание жизнедеятельных процессов, включая энергетический и пластический обмен с окружающей средой.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Самовоспроизведение и передача наследственной информации позволяют клеткам размножаться и сохранять генетические данные.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Раздражимость, рост и развитие характеризуют клеточную реакцию на внешние стимулы и изменение во времени.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Клетка: определение и основные свойства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теория: базовые положения и её научная значимость
</a:t>
            </a:r>
            <a:endParaRPr lang="en-US" sz="190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организмы состоят из клеток — основа биологической структуры всех живых существ.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основная единица строения и функционирования, определяющая жизненные процессы и развитие.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возникают только путем деления существующих, что обеспечивает преемственность и неизменность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мембрана и поры ядра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покрыто двойной мембраной, пронизанной порами, которые регулируют обмен веществ между ядром и цитоплазмой, обеспечивая эффективное управление клеточными процессами.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Хроматин и генетический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ядра содержится хроматин, состоящий из ДНК и белков. Он хранит наследственную информацию и контролирует синтез белков, влияя на клеточные функции.
</a:t>
            </a:r>
            <a:endParaRPr lang="en-US" sz="145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и синтез рибосом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— специализированная область ядра, где синтезируются рибосомные РНК и формируются рибосомы, необходимые для производства белка.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клетки: строение и функции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в цитоплазме
</a:t>
            </a:r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цитоплазме находятся различные органоиды — митохондрии, рибосомы, эндоплазматическая сеть, выполняющие ключевые функции метаболизма и энергии.
</a:t>
            </a:r>
            <a:endParaRPr lang="en-US" sz="1408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цитоплазмы
</a:t>
            </a:r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представляет собой гелеобразную массу с высоким уровнем организации, обеспечивающую поддержание формы и внутреннюю среду клетки.
</a:t>
            </a:r>
            <a:endParaRPr lang="en-US" sz="1408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процессы в цитоплазме
</a:t>
            </a:r>
            <a:pPr algn="ctr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цитоплазме происходят основные обменные реакции, синтез веществ и транспорт, что обеспечивает жизнедеятельность клетки.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Цитоплазма: жизненная среда клетки
</a:t>
            </a:r>
            <a:endParaRPr lang="en-US" sz="2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слой и встроенные белки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состоит из фосфолипидного двойного слоя с интегрированными белками, выполняющими транспортные и сигнальные функции.
</a:t>
            </a:r>
            <a:endParaRPr lang="en-US" sz="1469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проницаемость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регулирует проникновение веществ, поддерживая внутренний гомеостаз и защищая клетку от внешних воздействий.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Межклеточные взаимодействия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обеспечивает рецепцию сигналов и установление контактов с соседними клетками, поддерживая тканевые структуры.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мембрана: защита и коммуникация
</a:t>
            </a:r>
            <a:endParaRPr lang="en-US" sz="213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Структурный состав рибосом
</a:t>
            </a:r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состоят из двух субъединиц — большой и малой, содержащих РНК и белки, что обеспечивает их функциональную активность.
</a:t>
            </a:r>
            <a:endParaRPr lang="en-US" sz="1408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 биосинтезе
</a:t>
            </a:r>
            <a:pPr algn="ctr" indent="0" marL="0">
              <a:lnSpc>
                <a:spcPct val="100000"/>
              </a:lnSpc>
              <a:buNone/>
            </a:pPr>
            <a:r>
              <a:rPr lang="en-US" sz="1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участвуют в трансляции генетической информации, синтезируя белковые молекулы, необходимые для структуры и работы клетки.
</a:t>
            </a:r>
            <a:endParaRPr lang="en-US" sz="1483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в клетке
</a:t>
            </a:r>
            <a:pPr algn="ct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обнаруживаются в цитоплазме свободно или на поверхности шероховатой эндоплазматической сети, что влияет на синтез белков.
</a:t>
            </a:r>
            <a:endParaRPr lang="en-US" sz="1408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Рибосомы: центры синтеза белка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Вакуоли: роль и особенности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растительных клеток вакуоли занимают большую часть объема, поддерживая осмотическое давление и служа резервуарами для воды и питательных веществ.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животных клетках вакуоли меньшего размера, выполняют функции пищеварения и регуляции объема, адаптируясь к потребностям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Митохондрии: энергетическая база клетки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органеллы с двойной мембраной, где происходит аэробное дыхание, обеспечивающее синтез АТФ — главного энергетического носителя клетки.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митохондрий варьирует в зависимости от энергетических потребностей клетки, что отражает их важность в поддержании функций органов.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1355" y="1038650"/>
            <a:ext cx="2966990" cy="380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Хлоропласты: фотосинтез и зеленая окраска
</a:t>
            </a:r>
            <a:endParaRPr lang="en-US" sz="2947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специфические органеллы растительных и некоторых одноклеточных организмов, обладающие собственной ДНК и двойной мембраной. Внутри располагаются тилакоиды, где скапливается зеленый пигмент хлорофилл, участвующий в улавливании света.
</a:t>
            </a:r>
            <a:endParaRPr lang="en-US" sz="145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хлоропластов — фотосинтез: преобразование солнечной энергии в химическую, создавая глюкозу. Эти органеллы возникли в ходе эндосимбиотической эволюции, что свидетельствует о тесной связи эукариот с древними бактериями.
</a:t>
            </a:r>
            <a:endParaRPr lang="en-US" sz="15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Гольджи: логистика и транспорт внутри клетки
</a:t>
            </a:r>
            <a:endParaRPr lang="en-US" sz="2341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 представляет собой систему уплощённых мембранных цистерн, расположенных около ядра. Он принимает белки с эндоплазматической сети, затем их модифицирует, сортирует и упаковывает для транспортировки.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органоид формирует лизосомы и секреторные пузырьки, участвует в синтезе клеточной стенки у растений. Его функции обеспечивают точную и своевременную доставку веществ в нужные участки клетки или наружу.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сеть: синтез и метаболические функции
</a:t>
            </a:r>
            <a:endParaRPr lang="en-US" sz="2092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эндоплазматическая сеть покрыта рибосомами, она отвечает за синтез, сборку и транспорт белков, предназначенных как для клетки, так и для выделения наружу.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эндоплазматическая сеть лишена рибосом и специализируется на синтезе липидов, углеводов, а также детоксикации вредных веществ и регуляции концентрации ионов кальция.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ЭПС обеспечивает структурную организацию цитоплазмы и взаимодействие между органеллами, создавая внутреннюю среду для эффективного протекания метаболических процессов.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клеточного цикла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цитологии и молекулярной биологии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874535"/>
            <a:ext cx="4106400" cy="17935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митоза и мейоза
</a:t>
            </a:r>
            <a:endParaRPr lang="en-US" sz="2438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и общие черты процессов клеточного деления.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поддерживает стабильность организма, а мейоз обеспечивает генетическое разнообразие и видообразование.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914" y="1038300"/>
            <a:ext cx="3138023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структурные и функциональные различия трёх типов клеток.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отражают адаптации типов клеток к функциям и средам обитания.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2024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животных, растительных и бактериальных клеток
</a:t>
            </a:r>
            <a:endParaRPr lang="en-US" sz="19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жизни на основе клеточной организации
</a:t>
            </a:r>
            <a:endParaRPr lang="en-US" sz="2177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генетический код
</a:t>
            </a:r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используют одинаковый набор нуклеотидов и кодон для хранения и передачи наследственной информации, что подтверждает общность происхождения.
</a:t>
            </a:r>
            <a:endParaRPr lang="en-US" sz="107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мембран
</a:t>
            </a:r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Плазматические мембраны всех клеток состоят из липидного бислоя с интегрированными белками, обеспечивающими универсальные функции.
</a:t>
            </a:r>
            <a:endParaRPr lang="en-US" sz="1291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органеллы
</a:t>
            </a:r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органеллы, такие как рибосомы и митохондрии, присутствуют во многих клетках, демонстрируя фундаментальные биологические механизмы.
</a:t>
            </a:r>
            <a:endParaRPr lang="en-US" sz="1177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Геномное сходство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 различных организмов выявляет общие гены, подтверждающие эволюционные связи между одноклеточными и многоклеточными видами.
</a:t>
            </a:r>
            <a:endParaRPr lang="en-US" sz="12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25" y="907076"/>
            <a:ext cx="2032500" cy="1921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625" y="906716"/>
            <a:ext cx="2063100" cy="19220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875" y="906716"/>
            <a:ext cx="2063100" cy="19220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0150" y="906716"/>
            <a:ext cx="2063100" cy="19220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025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микроскопия: взгляд внутрь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микроскопы обеспечивают разрешение до нанометров, позволяя увидеть ультраструктуру органелл и молекулярные комплексы с высокой точностью.
</a:t>
            </a:r>
            <a:endParaRPr lang="en-US" sz="1202" dirty="0"/>
          </a:p>
        </p:txBody>
      </p:sp>
      <p:sp>
        <p:nvSpPr>
          <p:cNvPr id="9" name="Text 1"/>
          <p:cNvSpPr txBox="1"/>
          <p:nvPr/>
        </p:nvSpPr>
        <p:spPr>
          <a:xfrm>
            <a:off x="2508300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Флуоресцентное маркирование для живых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флуоресцентных красителей и белков позволяет отслеживать динамику процессов и взаимодействие компонентов в клетках в реальном времени.
</a:t>
            </a:r>
            <a:endParaRPr lang="en-US" sz="1152" dirty="0"/>
          </a:p>
        </p:txBody>
      </p:sp>
      <p:sp>
        <p:nvSpPr>
          <p:cNvPr id="10" name="Text 2"/>
          <p:cNvSpPr txBox="1"/>
          <p:nvPr/>
        </p:nvSpPr>
        <p:spPr>
          <a:xfrm>
            <a:off x="4643575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клеточной культуры и микроманипуляции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клеток в контролируемых условиях и их микроскопическое манипулирование способствуют изучению функций и разработки лекарственных препаратов.
</a:t>
            </a:r>
            <a:endParaRPr lang="en-US" sz="1202" dirty="0"/>
          </a:p>
        </p:txBody>
      </p:sp>
      <p:sp>
        <p:nvSpPr>
          <p:cNvPr id="11" name="Text 3"/>
          <p:cNvSpPr txBox="1"/>
          <p:nvPr/>
        </p:nvSpPr>
        <p:spPr>
          <a:xfrm>
            <a:off x="6778850" y="2918587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и молекулярная биология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анализа ДНК и белков глубоко раскрывают механизмы работы клетки и основы наследственности на молекулярном уровне.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клетки
</a:t>
            </a:r>
            <a:endParaRPr lang="en-US" sz="24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клеточных исследований для науки и общества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клеточных механизмов служит фундаментом для генной инженерии, позволяя создавать организмы с заданными свойствами для медицины и сельского хозяйства.
</a:t>
            </a:r>
            <a:endParaRPr lang="en-US" sz="1503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клеточных процессах помогают разрабатывать инновационные методы диагностики и таргетированной терапии, особенно при лечении онкологических заболеваний.
</a:t>
            </a:r>
            <a:endParaRPr lang="en-US" sz="1403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исследования стимулируют производство вакцин, антибиотиков и биопрепаратов, обеспечивая высокий уровень качества и эффективность биотехнологических продуктов.
</a:t>
            </a:r>
            <a:endParaRPr lang="en-US" sz="13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изучения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клетки раскрывает основы жизни, наследственности и болезни, способствуя развитию медицины и биотехнологий. Это открывает новые горизонты для инноваций и улучшения качества жизни.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2026-05-10T04:25:53Z</dcterms:created>
  <dcterms:modified xsi:type="dcterms:W3CDTF">2026-05-10T04:25:53Z</dcterms:modified>
</cp:coreProperties>
</file>