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пара в воздухе до облаков, тумана и дождя — шаг за шагом.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 атмосфере и облака
</a:t>
            </a:r>
            <a:endParaRPr lang="en-US" sz="35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постоянном движении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вода испаряется, переносится воздухом и возвращается на Землю. В облаках она собирается в мельчайшие капли и кристаллы, из которых потом рождаются дождь и снег.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Пар, облако и почему мы их не видим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9525" y="131205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 — это вода в газообразном состоянии. Он смешивается с воздухом, но обычно не виден, потому что его молекулы слишком малы для нашего глаза.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9525" y="2428425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облако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 — не пар и не дым. Оно состоит из множества крошечных капель воды или ледяных кристаллов, которые уже могут рассеивать свет.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9525" y="354480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начинаем видеть облако, когда частиц становится очень много. Тогда они отражают и рассеивают свет, и в небе появляется белое или серое пятно.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водяной пар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нагрев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моря, реки, лужи и влажную почву. Часть воды получает достаточно энергии, чтобы перейти в пар и подняться в воздух.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идёт и с листьев растений. Через маленькие отверстия в листьях вода выходит в воздух, поэтому лес и поля тоже увлажняют атмосферу.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воздух и чем сильнее ветер, тем быстрее удаляются молекулы воды с поверхности. Поэтому в жару и при ветре лужи исчезают быстрее.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энергии для испарения в природе — солнечное тепло. Без него круговорот воды был бы намного медленнее и слабее.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Влажность, насыщение и точка росы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воздухе пара, тем ближе он к насыщению. При охлаждении одинаковое количество влаги достигает границы конденсации быстрее.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означает, что воздух почти насыщен; при небольшом охлаждении уже начинается конденсация и становится возможным облако.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 влажности и насыщению воздуха
</a:t>
            </a:r>
            <a:endParaRPr lang="en-US" sz="11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росы как граница превращения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насыщения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росы показывает, при какой температуре воздух с данным количеством пара уже не может удерживать всю влагу в газообразном состоянии.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конденсации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воздух остывает до точки росы, лишний пар переходит в мельчайшие капли или кристаллы. Именно так возникают туман и облака.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холодном стекле, зеркале или траве вода появляется потому, что влажный воздух рядом с поверхностью охлаждается до точки росы.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охлаждается до облака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охлаждения воздуха до насыщения и начала конденсации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воздуха и расширение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 атмосфере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подъёме воздух попадает в слои с меньшим давлением. Он расширяется, теряет температуру и быстрее приближается к насыщению.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Адиабатическое 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охлаждение происходит без передачи тепла наружу, поэтому его называют адиабатическим. Такой процесс особенно важен в горах и возле атмосферных фронтов.
</a:t>
            </a:r>
            <a:endParaRPr lang="en-US" sz="109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остывает до нужной температуры, пар начинает превращаться в капли. Так в небе появляется видимое облако.
</a:t>
            </a:r>
            <a:endParaRPr lang="en-US" sz="129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подъём продолжается, облако становится выше и плотнее. Из таких облаков часто развиваются ливни и грозы.
</a:t>
            </a:r>
            <a:endParaRPr lang="en-US" sz="13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капли собираются вокруг частиц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морская соль, дым и сажа служат центрами, на которых водяной пар легче осаждается. Без таких частиц образование облаков шло бы намного медленнее.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Аэрозольные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называют аэрозольными ядрами. Они дают поверхности, к которой молекулам воды проще прикрепиться, особенно при высокой влажности.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частиц в воздухе, тем легче запускается конденсация. Поэтому состав атмосферы влияет на то, как и где появятся облака.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облако внутри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 облаке настолько малы, что почти не падают вниз. Их держат восходящие потоки воздуха и постоянное движение внутри облака.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мелкие капли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медленно: капли сталкиваются, сливаются и продолжают собирать влагу. Так облако постепенно становится плотнее и тяжелее.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и рост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или кристаллы достигают достаточного размера, воздух уже не удерживает их. Тогда начинается выпадение дождя, снега или града.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осадкам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облака зависит от того, как быстро растут частицы и как двигается воздух. Поэтому разные облака дают разную погоду.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погодой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и кристаллизация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Переохлаждённая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температуре ниже 0 °C в облаке ещё могут существовать жидкие капли. Такое состояние называют переохлаждением: вода не замерзает сразу, если в ней нет подходящих центров для льда.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Зародыши льда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запускают особые частицы и уже готовые кристаллы льда. Они помогают водяным молекулам выстроиться в правильный порядок, после чего кристалл быстро растёт.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состояния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облаке часто соседствуют капли и снежинки. Поэтому процессы конденсации и кристаллизации идут одновременно, а состав облака меняется по мере охлаждения воздуха.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облака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облаков помогает быстро оценить небо и понять, что происходит в атмосфере.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указывают на подъём воздуха, перистые часто появляются высоко и раньше других сигнализируют о смене погоды, а слоистые чаще дают ровную пасмурность.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классификации облаков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высоте облака делят на несколько ярусов: это помогает понять, где в атмосфере идут процессы образования.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облака связана с температурой и составом: наверху чаще преобладает лёд, ниже — капли, а мощные кучево-дождевые растут через несколько слоёв атмосферы.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вертикальной классификации облаков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по высоте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облака к осадкам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осадков: рост капель и кристаллов, их утяжеление и возможное таяние в тёплом слое воздуха.
</a:t>
            </a:r>
            <a:endParaRPr lang="en-US" sz="14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бутылки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прозрачную бутылку сначала попадает тёплый влажный воздух. После изменения давления он начинает охлаждаться, и в воздухе уже не помещается прежнее количество пара.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тумана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только условия становятся подходящими, вокруг мельчайших частиц появляется видимый туман. Он показывает, что пар превратился в крошечные капли воды.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удобно повторять в классе: он наглядно связывает давление, охлаждение и конденсацию. Именно так можно объяснить, почему облако возникает не из «дыма», а из воды.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облако в бутылке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облака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25875" y="1178269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ростом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кучевые облака быстро растут вверх, воздух под ними активно поднимается. Это признак сильного прогрева поверхности и возможного развития погоды в течение дня.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925875" y="2479782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цвет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серые слои обычно означают, что небо закрывает ровная облачная пелена. Такие облака часто приносят длительную пасмурность и осадки.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25875" y="3781307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небо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высоту и скорость изменений. Высокие перистые облака могут предупреждать о смене погоды раньше, чем появятся тяжёлые дождевые слои.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пара удерживает воздух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одной и той же влажности охлаждение заметно приближает воздух к насыщению. Поэтому тёплый воздух дольше остаётся прозрачным, а холодный быстрее даёт туман и облака.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температура, тем больше пара может удержать воздух. При охлаждении запас быстро уменьшается, и конденсация начинается уже при достижении точки росы.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максимального содержания водяного пара в воздухе
</a:t>
            </a:r>
            <a:endParaRPr lang="en-US" sz="11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облака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дня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влияют на то, будет ли день ясным, пасмурным или дождливым. Их строение подсказывает, накапливается ли в воздухе влага и насколько она близка к осадкам.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насыщается, лишний пар собирается в капли или кристаллы. Так появляются туман, морось, снег и дождь — разные формы одного и того же процесса.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конденсации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Мельчайшие частицы пыли, соли и дыма помогают каплям образоваться быстрее. Без этих ядер водяному пару было бы труднее перейти в видимое облако.
</a:t>
            </a:r>
            <a:endParaRPr lang="en-US" sz="119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облака, можно понять, как работают подъём воздуха, охлаждение и рост частиц. Это делает небо удобной «лабораторией», где хорошо видны процессы атмосферы.
</a:t>
            </a:r>
            <a:endParaRPr lang="en-US" sz="11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не виден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 воздухе почти всегда невидим, поэтому само наличие влаги не означает, что над нами уже есть облако. Видимыми становятся только капли и кристаллы.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появляется, когда воздух охлаждается до насыщения. В этот момент начинается конденсация, а при низких температурах — ещё и кристаллизация льда.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морская соль, дым и другие аэрозоли помогают воде собираться в мельчайшие частицы. Без них облако образовывалось бы значительно труднее.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многое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облака часто подсказывает погоду: одни формы связаны с ясными условиями, другие — с дождём, снегом или грозой. Наблюдать небо полезно каждый день.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пара к облаку и дождю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понятно, что облако — это не пар и не дым, а множество капель и кристаллов, которые появляются при охлаждении воздуха и могут привести к осадкам.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2026-07-26T19:16:49Z</dcterms:created>
  <dcterms:modified xsi:type="dcterms:W3CDTF">2026-07-26T19:16:49Z</dcterms:modified>
</cp:coreProperties>
</file>