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jpe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Экология, английский язык и повседневная жизнь подростков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Issues: основные темы школьного урока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важна в старшей школе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темы связаны с городским воздухом, отходами, школьными привычками и потреблением. Они часто встречаются в английских текстах, speaking и эссе, поэтому помогают расширять словарь и обсуждать реальные проблемы уверенно и аргументированно.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экологических проблем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change влияет на температуру, осадки и частоту экстремальной погоды. Для школьников это не абстракция: жара, засухи, ливни и пожары уже меняют привычный ритм жизни городов и регионов.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Loss of biodiversity означает исчезновение видов и упрощение экосистем. Когда исчезают даже отдельные виды, нарушаются пищевые цепи, уменьшается устойчивость природы и возрастает уязвимость окружающей среды.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Deforestation уменьшает площадь естественных экосистем, лишает животных среды обитания и ослабляет способность природы поглощать углекислый газ. Это ускоряет климатические риски и разрушает природный баланс.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пластик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Waste accumulation особенно заметно в городах, где одноразовая упаковка и слабая сортировка мусора усиливают нагрузку на полигоны. Пластик распадается на мелкие частицы и сохраняется в природе очень долго.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Air, water and soil pollution возникают из-за транспорта, промышленности, сточных вод и химикатов. Эти процессы ухудшают здоровье людей, снижают качество ресурсов и создают долгосрочные риски для экосистем.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выбросов парниковых газов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промышленность формируют основу мировых выбросов, а транспорт и сельское хозяйство усиливают нагрузку через рост потребления и выбросы других парниковых газов.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требует мер сразу в нескольких секторах, но приоритетно — в энергетике, промышленности и транспорте.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доли по оценкам IPCC и Our World in Data, 2023–2024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change: как меняется погода и жизнь людей
</a:t>
            </a:r>
            <a:endParaRPr lang="en-US" sz="2554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выросла примерно на 1,1°C по сравнению с доиндустриальным уровнем. Даже такое изменение влияет на сельское хозяйство, здоровье людей и устойчивость городов к жаре.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уже идёт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отражается на транспорте, качестве воздуха, здоровье и расписании жизни города. Лексика global warming, heatwave и extreme weather помогает описывать эти последствия точно и по-английски.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everyday life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 sea level rise повышают опасность наводнений и эрозии берегов. Эти процессы особенно заметны в прибрежных районах, где инфраструктура и жильё уязвимы к долгосрочным изменениям.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побережий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warming усиливает heatwaves, сильные ливни, засухи и лесные пожары. Для школьников важно видеть, что extreme weather — это не только новость в СМИ, но и реальная угроза безопасности.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экстремальной погоды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загрязнения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источники загрязнения и их наиболее типичные последствия для людей, природы и качества среды.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загрязнения имеют разные источники, но сходный итог: ухудшение здоровья, снижение качества ресурсов и рост экологических рисков.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UNEP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оценка показывает, что air pollution — не только экологическая, но и серьёзная медицинская проблема. Особенно уязвимы дети, пожилые люди и жители крупных городов.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преждевременных смертей в год связывают с загрязнением воздуха.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(WHO)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пластикового мусора от покупки до микропластика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основана на типичном жизненном цикле пластика и путях его попадания в окружающую 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связан не только с климатом, но и с управлением ресурсами, качеством инфраструктуры и ростом потребления. Это усиливает неравенство между регионами и отраслями.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млрд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регионах с высокой водной нагрузкой.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UNESCO, актуальные оценки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биоразнообразия: долгосрочный тренд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обычно ускоряется там, где одновременно действуют разрушение среды, загрязнение и климатический стресс. Потери в одной зоне быстро отражаются на всей экосистеме.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снижение: без защиты местообитаний и ограничения давления на природу восстановление становится всё более сложным.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индекс по данным WWF Living Planet Report и IUCN, 1970–2020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Леса: невидимый щит от экологического кризиса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лес работает как natural carbon sink: он поглощает углекислый газ, сохраняет влагу и смягчает перегрев воздуха. Когда участок вырубают, почва быстрее высыхает, а пейзаж теряет зелёную защиту и устойчивость.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удерживает климат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восстановленное лесное пространство выглядит скромнее, чем зрелый массив, но уже возвращает habitat, удерживает воду и запускает restoration. Именно так становится заметна разница между degradation и reforestation в повседневной жизни региона.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как долгий процесс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сплошной вырубки сначала остаются оголённая почва, пни и следы техники. Без canopy лес хуже защищает от erosion, а рядом исчезают тень, прохлада и привычная среда обитания для животных.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вырубки: пустая земля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решений на уровне общества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дают эффект в разные сроки, но вместе они снижают нагрузку на климат, города и природные системы.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меры уменьшают текущий ущерб, а долгосрочные создают устойчивый результат. Наибольший эффект возникает, когда решения реализуются одновременно.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UNEP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международные решения формируют экологическую политику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договорились удерживать потепление значительно ниже 2°C и стремиться к 1,5°C. Документ стал основой для national climate targets и долгосрочных обязательств.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Paris Agreement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регулярно сравнивают результаты, уточняют цели и усиливают environmental policy. Для школьников это пример того, как international cooperation влияет на реальную жизнь.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cooperation and reporting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вводят нормы для промышленности, охраняемые территории и incentives for renewable energy. Так международные commitments превращаются в конкретные правила.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2015 года — национальные меры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устойчивого развития связала охрану природы, экономику и социальные цели. Экология стала частью broader sustainable development planning.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UN 2030 Agenda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 и городской район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шаги дают заметный результат уже в ближайшие месяцы, если их поддерживают правила, привычки и понятная инфраструктура.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эффект дают экономия энергии и сокращение отходов. Более устойчивые изменения требуют времени, но укрепляют долгосрочный экологический результат.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IEA и UNEP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justice: почему проблемы затрагивают людей неравномерно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распределение рисков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часто сильнее ощущают жители районов рядом с трассами, заводами и свалками. Там выше уровень загрязнения, а возможностей защититься и переехать обычно меньше.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школьников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экологической несправедливости помогает смотреть на проблему шире. Речь идёт не только о защите природы, но и о равных правах на безопасную жизнь.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группы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 жители сельских территорий особенно чувствительны к погодным экстремумам и дефициту ресурсов. Для них последствия загрязнения и засухи быстрее превращаются в проблему здоровья.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вопрос справедливости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Environmental justice показывает, что качество воздуха, воды и городской среды зависит не только от природы, но и от социальных условий. Экологическая политика должна учитывать эту разницу.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устойчивому потреблению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от выбора товара до снижения отходов и выбросов.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5366" y="1686040"/>
            <a:ext cx="294319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09690"/>
            <a:ext cx="428400" cy="38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Solar and wind power снижают зависимость от угля, нефти и газа. Такие источники помогают уменьшать выбросы и делают энергосистему более устойчивой в долгосрочной перспективе.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Air quality monitoring и eco-friendly materials помогают лучше измерять ущерб и сокращать его. Innovation здесь работает только вместе с правилами безопасности и новыми привычками.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 материалы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 grids точнее распределяют электричество и уменьшают потери. Они повышают efficiency и помогают городу быстрее реагировать на изменения спроса.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purification technologies улучшают качество питьевой воды и поддерживают безопасное водоснабжение. Это особенно важно там, где источники загрязняются промышленностью или засухой.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энергии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Battery storage позволяет сохранять избыток энергии и использовать его позже. Это важно для стабильной работы сетей, где renewable sources зависят от погоды.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 and technology in solving environmental problems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экологические меры экономически выгодны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снижают не только ущерб для природы, но и будущие расходы городов, семей и бизнеса.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дешевле ликвидации последствий, а инвестиции в экологию поддерживают занятость и уменьшают долгосрочные издержки.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IEA и UNEP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8550" y="3049307"/>
            <a:ext cx="2801400" cy="13842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7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и коллективный эффект
</a:t>
            </a:r>
            <a:endParaRPr lang="en-US" sz="2800" dirty="0"/>
          </a:p>
        </p:txBody>
      </p:sp>
      <p:sp>
        <p:nvSpPr>
          <p:cNvPr id="18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экономия света и воды, многоразовые вещи и сокращение пищевых отходов уменьшают нагрузку на природу уже сегодня. Личный выбор важен как ежедневная практика.
</a:t>
            </a:r>
            <a:endParaRPr lang="en-US" sz="800" dirty="0"/>
          </a:p>
        </p:txBody>
      </p:sp>
      <p:sp>
        <p:nvSpPr>
          <p:cNvPr id="19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привычек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общественного транспорта, велосипеда или пешей ходьбы снижает выбросы в городе. Но такой шаг работает лучше, если маршрут безопасен и удобен.
</a:t>
            </a:r>
            <a:endParaRPr lang="en-US" sz="800" dirty="0"/>
          </a:p>
        </p:txBody>
      </p:sp>
      <p:sp>
        <p:nvSpPr>
          <p:cNvPr id="21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Изменить транспорт
</a:t>
            </a:r>
            <a:endParaRPr lang="en-US" sz="1100" dirty="0"/>
          </a:p>
        </p:txBody>
      </p:sp>
      <p:sp>
        <p:nvSpPr>
          <p:cNvPr id="22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школа вводит понятные нормы, а район создаёт удобную инфраструктуру, полезные привычки становятся проще. Тогда personal responsibility превращается в устойчивое поведение большинства.
</a:t>
            </a:r>
            <a:endParaRPr lang="en-US" sz="800" dirty="0"/>
          </a:p>
        </p:txBody>
      </p:sp>
      <p:sp>
        <p:nvSpPr>
          <p:cNvPr id="23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правилами
</a:t>
            </a:r>
            <a:endParaRPr lang="en-US" sz="1100" dirty="0"/>
          </a:p>
        </p:txBody>
      </p:sp>
      <p:sp>
        <p:nvSpPr>
          <p:cNvPr id="24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задача не решается только усилиями одного человека. Она требует согласованных policies, общественной поддержки и готовности менять повседневные стандарты.
</a:t>
            </a:r>
            <a:endParaRPr lang="en-US" sz="800" dirty="0"/>
          </a:p>
        </p:txBody>
      </p:sp>
      <p:sp>
        <p:nvSpPr>
          <p:cNvPr id="25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шире
</a:t>
            </a:r>
            <a:endParaRPr lang="en-US" sz="1100" dirty="0"/>
          </a:p>
        </p:txBody>
      </p:sp>
      <p:sp>
        <p:nvSpPr>
          <p:cNvPr id="26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Collective action усиливает эффект отдельных решений. Государство, бизнес и местные сообщества задают рамки, без которых даже хорошие habits остаются слишком слабыми.
</a:t>
            </a:r>
            <a:endParaRPr lang="en-US" sz="800" dirty="0"/>
          </a:p>
        </p:txBody>
      </p:sp>
      <p:sp>
        <p:nvSpPr>
          <p:cNvPr id="27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затрагивают здоровье, экономику и безопасность, поэтому эффективны только согласованные действия: международные соглашения, научные инновации, политика и личная ответственность. Умение обсуждать environmental issues на английском делает этот разговор осмысленным и современным.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требуют совместных решений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2026-05-31T14:28:04Z</dcterms:created>
  <dcterms:modified xsi:type="dcterms:W3CDTF">2026-05-31T14:28:04Z</dcterms:modified>
</cp:coreProperties>
</file>