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многочлена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запись многочлена для точных вычислений и сравнения выражений.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5291" y="1260650"/>
            <a:ext cx="3654281" cy="32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алгебры многочлены встречаются рядом с раскрытием скобок и приведением подобных слагаемых. Стандартная запись помогает сразу увидеть старший член, свободный член и без ошибок выполнять преобразования выражений, например 3x^2−2x+5 или 2m^3+m−6.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7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7559" y="1185200"/>
            <a:ext cx="3654281" cy="32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многочленом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07050" y="1180050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 — это алгебраическое выражение, составленное из одного или нескольких одночленов. Между его частями стоят знаки сложения или вычитания, поэтому запись удобно читать и преобразовывать.
</a:t>
            </a:r>
            <a:endParaRPr lang="en-US" sz="1205" dirty="0"/>
          </a:p>
        </p:txBody>
      </p:sp>
      <p:sp>
        <p:nvSpPr>
          <p:cNvPr id="11" name="Text 3"/>
          <p:cNvSpPr txBox="1"/>
          <p:nvPr/>
        </p:nvSpPr>
        <p:spPr>
          <a:xfrm>
            <a:off x="1007050" y="203103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одночлен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одночлен включает числовой коэффициент, буквенную часть и показатели степеней. Именно эти элементы определяют, как выглядит член многочлена и какую величину он задаёт.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07050" y="2884923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записываются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4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многочлена отдельные члены разделяются знаками «+» и «−». Например, в записи 5x^2−3x+1 каждый фрагмент является отдельным одночленом, объединённым в одно выражение.
</a:t>
            </a:r>
            <a:endParaRPr lang="en-US" sz="1297" dirty="0"/>
          </a:p>
        </p:txBody>
      </p:sp>
      <p:sp>
        <p:nvSpPr>
          <p:cNvPr id="13" name="Text 5"/>
          <p:cNvSpPr txBox="1"/>
          <p:nvPr/>
        </p:nvSpPr>
        <p:spPr>
          <a:xfrm>
            <a:off x="1007050" y="373369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многочленов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многочленам относятся 2a^3b−4ab+7, 9y−2y^2−6 и 5x^2−3x+1. В каждом примере видны несколько членов, а число без букв обозначает свободный член.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стандартный вид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стандартном виде члены многочлена располагают по убыванию степеней. Сначала пишут старший член, затем остальные, а в конце — свободный член, если он есть.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правильной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4x^3−2x^2+x−5 уже оформлена по стандарту: степени идут от большей к меньшей, поэтому выражение легко читать и быстро анализировать.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считается стандартом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написать x−5+4x^3−2x^2, порядок членов нарушен. Такое выражение остаётся тем же многочленом, но его форма менее удобна для вычислений и сравнения.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помогает сразу замечать степень многочлена и свободный член, а также не путать одинаковые выражения, записанные в разном порядке.
</a:t>
            </a:r>
            <a:endParaRPr lang="en-US" sz="10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572505"/>
            <a:ext cx="4063200" cy="23243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правила помогают привести многочлен к удобной и короткой записи.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запись делает выражение короче, понятнее и удобнее для дальнейших действий.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записи многочлена в стандартном виде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0851" y="1361259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8114" y="1361259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Коэффициент, старший член и свободный член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член — это член с наибольшей степенью. Именно он первым стоит в стандартной записи и сразу показывает, какая степень у многочлена.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член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 — это число перед буквенной частью одночлена. Он показывает, сколько таких частей входит в запись, и помогает правильно выполнять сложение и вычитание членов.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не содержит букв и представляет собой обычное число. Он записывается в конце многочлена и легко выделяется, когда выражение оформлено правильно.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стандартному виду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многочлена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 членов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97300" y="350938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приведении подобных членов изменяются только коэффициенты. Например, 3x^2+2x^2 превращается в 5x^2, потому что буквенная часть остаётся той же самой.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88275" y="29783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коэффициентами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125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Подобными называют члены с одинаковыми буквами и одинаковыми показателями степеней. Только такие части можно складывать или вычитать, не изменяя смысл выражения.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4100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буквенная часть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217550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приведения подобных членов невозможно получить правильный стандартный вид. Именно этот шаг делает запись компактной и помогает без ошибок определять старший член.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708525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алгебре для 7 класса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выражения равны одному и тому же многочлену. Разница только в порядке слагаемых, а стандартная форма делает запись короче и нагляднее.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членов не меняет значение выражения, но стандартный вид быстрее показывает степень и свободный член.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запись в разном порядке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с несколькими переменными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букв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многочлене могут встречаться разные переменные, например a, b, x и y. Такие выражения требуют внимательного сравнения степеней и буквенной части каждого члена.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указана общая степень, члены располагают по ней. В некоторых заданиях порядок задают по выбранной переменной, поэтому важно читать условие очень внимательно.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многочленам относятся 3a^2b−ab^2+5ab−1 и 4x^2y−2xy+7. В них есть члены разной степени, а свободный член выделяется особенно легко.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уметь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приводить к стандартному виду помогает не запутаться в длинных выражениях и быстрее выполнять дальнейшие преобразования в алгебре.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669697"/>
            <a:ext cx="4063200" cy="2151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исходной записи, выполненных действий и результата показывает общий порядок преобразования многочлена.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объединяют подобные члены, затем располагают их по убыванию степеней; именно так получают стандартный вид.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преобразования в стандартный вид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 определяется по наибольшей степени его одночленов. В неупорядоченной записи её труднее заметить сразу.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степень многочлена 6x^3−x+9 после приведения подобных членов.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«Многочлен», 7 класс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5x^3−2x+8 видно, что разные части записи выполняют разные роли и читаются по-разному.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член задаёт степень, остальные члены уточняют выражение, а свободный член завершает запись без букв.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многочлен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подобные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Подобными считаются только члены с одинаковой буквенной частью и одинаковыми показателями степеней. Если это условие нарушено, складывать такие члены нельзя.
</a:t>
            </a:r>
            <a:endParaRPr lang="en-US" sz="1081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знак минус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и упрощении выражений знак «−» часто забывают. Из-за этого меняется значение многочлена и получается неверный ответ.
</a:t>
            </a:r>
            <a:endParaRPr lang="en-US" sz="1273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Нарушают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члены записывают в случайной последовательности, и старшая степень оказывается не первой. Тогда стандартный вид не получается, а степень трудно заметить.
</a:t>
            </a:r>
            <a:endParaRPr lang="en-US" sz="1081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Оставляют нулевой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 с коэффициентом 0 не записывают. Если его оставить, выражение становится длиннее и выглядит не как стандартная запись.
</a:t>
            </a:r>
            <a:endParaRPr lang="en-US" sz="12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записи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07050" y="1422025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подобные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5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все члены с одинаковой буквенной частью уже объединены. Если такие слагаемые остались раздельно, запись нельзя считать стандартной.
</a:t>
            </a:r>
            <a:endParaRPr lang="en-US" sz="1299" dirty="0"/>
          </a:p>
        </p:txBody>
      </p:sp>
      <p:sp>
        <p:nvSpPr>
          <p:cNvPr id="10" name="Text 3"/>
          <p:cNvSpPr txBox="1"/>
          <p:nvPr/>
        </p:nvSpPr>
        <p:spPr>
          <a:xfrm>
            <a:off x="1007050" y="2565788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порядок 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проверьте, идут ли члены по убыванию степеней. В правильной записи старший член стоит первым, а свободный член — последним.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007050" y="3709550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знаки и 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внимательно посмотрите на знаки и числа перед буквами. Ошибка в одном знаке меняет весь ответ, поэтому такую проверку нельзя пропускать.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записать многочлен в стандартном виде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школьному курсу алгебры, 7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«Стандартный вид многочлена», 7 класс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чаще всего встречаются выражения со степенями 2 и 3, потому что они удобны для приведения подобных членов.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высокие степени появляются реже, поэтому именно квадратичные и кубические члены нужно уметь быстро распознавать.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степени встречаются в 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411" y="1800871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68409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6273" y="355951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многочлен записан упорядоченно, проще выполнять сложение, вычитание и сравнение выражений. Не нужно каждый раз искать одинаковые члены по всей записи.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видеть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форма сразу показывает старший член, степень многочлена и свободный член. Это помогает быстрее понимать, с каким выражением вы работаете.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новых тем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нужна при изучении формул сокращенного умножения, разложения на множители и уравнений. Без неё дальнейшие преобразования становятся заметно сложнее.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стандартный вид в задачах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Мини-примеры для закрепления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6400" y="165626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5a^2−a+3a−1 объединяют два члена с буквой a. После сложения получают 5a^2+2a−1 и сразу видят старший член.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07375" y="112526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Привести подобные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7375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8x−3+2x^2 сначала находят старшую степень, затем записывают члены по убыванию. Получается 2x^2+8x−3, где свободный член стоит в конце.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6472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Упорядочить члены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3510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7−4y^2+y^2 сначала складывают подобные члены с y^2. Итоговая запись: −3y^2+7, где порядок уже соответствует стандартному виду.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72607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Сократить лишнее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помогает быстро читать многочлен, видеть его степень, старший член, коэффициент и свободный член. Эта запись делает преобразования понятнее и точнее.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 — удобная форма для работы с многочленами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2026-05-29T22:29:49Z</dcterms:created>
  <dcterms:modified xsi:type="dcterms:W3CDTF">2026-05-29T22:29:49Z</dcterms:modified>
</cp:coreProperties>
</file>