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юного врача»: человек, профессия и нравственный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становления врача через риск, ответственность и испытание совестью.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и историческая основа цикла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вырос из личного опыта Булгакова и реальных условий дореволюционной сельской медицины. Врач здесь часто оставался один на один с болезнью, нехваткой сил, времени и помощи.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цикла и особенности композиции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построено как цикл самостоятельных рассказов: каждый эпизод завершён, но все вместе они складываются в единую историю профессионального и личного взросления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каждого рассказа — отдельный медицинский случай, который проверяет знания врача, его выдержку и способность действовать быстро, когда времени на раздумья почти нет.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принцип объединяет медицинский сюжет с литературной темой опыта: каждое событие становится не только случаем из практики, но и шагом внутреннего становления.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держится на повторяющемся движении от тревожного вызова к напряжённому вмешательству и затем к краткому, часто тяжёлому осмыслению случившегося.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юного врача как главный герой цикла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только что окончил университет и впервые сталкивается с живой, непредсказуемой практикой. Его сопровождают тревога, неуверенность и острое чувство личной ответственности за пациента.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Растерянность перед практикой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вызовы, усталость, плохая погода и отсутствие опытных наставников рядом превращают работу в постоянное испытание. Именно так рождаются самообладание, дисциплина и уверенность в собственных действиях.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профессиональное взросление
</a:t>
            </a:r>
            <a:endParaRPr lang="en-US" sz="14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героя в рассказах цикла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неопытности к профессионализму
</a:t>
            </a:r>
            <a:endParaRPr lang="en-US" sz="3503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больница как пространство испытания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 встречает героя бедным оборудованием, скудными запасами и ощущением изоляции. Уже здесь становится ясно, что привычная университетская теория не совпадает с реальной практикой.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требует экономить время, лекарства и силы. Пациентов много, а помощь зависит почти целиком от одного врача, фельдшера и случайных помощников.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нехватка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Метели, темнота и разбитые дороги превращают даже обычный вызов в испытание. До пациента нужно добираться быстро, хотя обстоятельства постоянно мешают.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больному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условиях любое решение принимается срочно и без права на промедление. Пространство больницы подчёркивает зависимость человека от собственных знаний и выдержки.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пределе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напряжённо звучит конфликт между профессиональным долгом и внутренним сомнением. Он определяет и решения героя, и эмоциональную структуру многих рассказов.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сюжет у Булгакова всегда выходит за рамки лечения: каждый конфликт становится проверкой личности.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конфликты цикла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М. А. Булгакова «Записки юного врача»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у Булгакова — это не только медицинское действие, но и момент максимальной концентрации. Врач должен помнить всё, чему учился, и сохранять точность, когда ошибка может стать роковой.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таких эпизодах особенно заметно, что профессионализм рождается из сочетания знаний, самоконтроля и готовности действовать под давлением. Теория становится настоящим умением только в момент проверки.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операций как проверка характера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в цикле устойчивую систему образов и помогают увидеть, как бытовая деталь приобретает символическое значение.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связывают внешнюю обстановку с внутренним состоянием героя и усиливают ощущение нравственного испытания.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М. А. Булгакова «Записки юного врача»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цикла и их смысл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Булгакова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точность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терминология делает повествование убедительным и помогает читателю почувствовать реальность врачебной практики без лишнего объяснения.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действия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быстрые переходы передают спешку, тревогу и напряжение ситуации, когда решение нужно принимать немедленно.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переживания врача показаны тонко и сдержанно, поэтому страх, сомнение и усталость воспринимаются особенно убедительно.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ирония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Иронические интонации не ослабляют драму, а позволяют увидеть наблюдательность автора и человеческую уязвимость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не с победой, а с моментами, когда решение нужно принимать немедленно и почти вслепую.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переход от тревоги к собранности: опыт героя растёт через кризисы, а не через спокойное обучение.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рассказов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последовательности рассказов цикла «Записки юного врача»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ответственности за чужую жизнь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врачебный труд показан как испытание характера: сострадание, самоконтроль и готовность нести последствия становятся не менее важными, чем университетские знания.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постоянно соотносит знание, интуицию и страх, понимая, что профессиональная свобода в медицине не отменяет нравственной обязанности действовать точно и спокойно.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в цикле Булгакова отвечает не только за диагноз, но и за мгновенное решение, от которого зависит жизнь пациента; промедление здесь почти равно ошибке.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степь, темнота и метель у Булгакова не просто создают фон: они задерживают путь к больному, усиливают чувство изоляции и подчёркивают зависимость человека от обстоятельств.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Провинциальное пространство делает одиночество героя особенно ощутимым: рядом нет надёжной опоры, и потому мужество, выдержка и пределы сил раскрываются здесь предельно ясно.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пространство как часть художественного смысла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рассказов цикла: от тревожного сигнала к решению, вмешательству и внутреннему выводу героя.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медицинского эпизода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65184"/>
            <a:ext cx="4535700" cy="2327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средства цикла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средство письма создаёт достоверность, напряжение и психологическую глубину.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точность наблюдения с эмоциональной выразительностью: художественные средства работают не по отдельности, а вместе, усиливая образ молодого врача.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цикла М. А. Булгакова «Записки юного врача»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врачебный опыт Булгакова стал исходным материалом цикла: реальные наблюдения дали автору точную среду, профессиональные детали и правдоподобие ситуаций.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частная биография превращается в художественное обобщение: перед читателем не документ, а цельная история становления личности через труд и ответственность.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текст не сводится к воспоминаниям: писатель отбирает характерные эпизоды, сгущает конфликт и выстраивает композицию так, чтобы показать внутреннее взросление героя.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и художественное обобщение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особенно заметна связь между профессией и личной зрелостью: книга показывает, что выбор дела жизни всегда требует внутренней готовности.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тем подчёркивает современность цикла: он говорит о проблемах, которые не исчезли, а лишь изменили форму.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остаётся актуальным сегодня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проблематики цикла «Записки юного врача»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цикла герой уже не ищет мгновенного успеха: он принимает, что медицина требует жить в условиях неопределённости и всё же сохранять ясность мысли.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зрелость, в которой сочетаются знание, самоанализ и человеческая ответственность; именно она делает врача способным служить пациенту, а не собственным страхам.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результатом опыта становится внутренняя дисциплина: герой учится действовать без лишних колебаний, когда помощь нужна немедленно и времени на сомнения почти нет.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уверенность не выглядит самоуверенностью, потому что она опирается на пережитые ошибки, трезвую оценку риска и уважение к пределу собственных возможностей.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взросление героя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читать «Записки юного врача» в школе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легко обсуждать на уроке, потому что в нём конкретная больница, метель за окном и молодой врач, который впервые остаётся один на один с реальным выбором. Через такие сцены школьник видит, как абстрактное знание становится поступком.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оживает в деталях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говорить не только о литературе, но и о будущем пути самого читателя. Он показывает, что любая профессия требует ответственности, самообладания и готовности отвечать за последствия своих решений, особенно когда цена ошибки очень высока.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профессии и совести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мастерство рождается из опыта, дисциплины и сострадания: именно так страх превращается в ответственность, а юный врач становится человеком, способным отвечать за других.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юного врача» — школа внутренней зрелости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2026-05-23T20:25:52Z</dcterms:created>
  <dcterms:modified xsi:type="dcterms:W3CDTF">2026-05-23T20:25:52Z</dcterms:modified>
</cp:coreProperties>
</file>