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 второй половине XX — начале XXI века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холодной войны к взаимозависимому миру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после 1945 года объединил холодную войну, распад колониальных империй, научно-технический рывок и формирование глобального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мир после 1945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мир: новые основы международных отношений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в 1945 году стало ответом на катастрофу мировой войны. Организация получила задачу предотвращать новые конфликты и поддерживать международную безопасность.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сверхдержавы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послевоенном мире быстро оформилась биполярная система. США и СССР возглавили два противоположных политических и экономических лагеря, соперничавших за влияние.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сопровождалось наращиванием обычных вооружений и созданием ядерного оружия. Военная мощь превратилась в главный инструмент давления и сдерживания.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отношений сделала международную политику более жёсткой и конфликтной. Любой региональный кризис мог превратиться в часть глобального соперничества.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ключевых фаз и их историческую логику.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холодная война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научили кризисы холодной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Берлинские кризисы показали, насколько острым было соперничество вокруг разделённой Европы. Символическое и стратегическое значение Берлина сделало город одной из главных точек напряжения.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сдержанности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периода — необходимость контроля над эскалацией. Чем выше военная мощь, тем важнее дипломатия, каналы связи и ответственность за последствия решений.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через посредников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и вьетнамская войны доказали, что сверхдержавы предпочитали косвенное столкновение через союзников и поддержку сторон конфликта, избегая прямой войны друг с другом.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стал самым опасным моментом противостояния. Он продемонстрировал, что ядерная эскалация может привести мир к грани катастрофы за считаные дни.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снижал напряжённость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7400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диалогу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напряжённости началось с признания того, что прямое столкновение сверхдержав слишком опасно. На первый план вышли переговоры и поиск предсказуемых правил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15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об ограничении вооружений помогли установить рамки соперничества. Они не устранили противоречия, но сделали гонку вооружений менее бесконтрольной и более прозрачной.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591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акт 1975 года закрепил принципы нерушимости границ, уважения прав человека и сотрудничества. Он стал важным ориентиром для европейской безопасности.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167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разрядки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расширила дипломатические каналы и снизила риск случайной войны. Именно поэтому её считают важным опытом управления глобальной напряжённостью.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Африке новые государства возникали быстро, но не всегда мирно. Колониальные границы часто не совпадали с историческими и этническими реальностями, что создавалo долгие конфликты.
</a:t>
            </a:r>
            <a:endParaRPr lang="en-US" sz="949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вне блоков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стремились не примыкать ни к одному блоку. Движение неприсоединения стало попыткой сохранить самостоятельность в мире, разделённом холодной войной.
</a:t>
            </a:r>
            <a:endParaRPr lang="en-US" sz="1024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от бывших метрополий и мирового рынка ограничивала возможности развития. Поэтому деколонизация не всегда означала реальную политическую и социальную стабильность.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 «третий мир»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790" y="1987175"/>
            <a:ext cx="3487669" cy="1861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государства сочетали экономические реформы, политический контроль и социальные изменения.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не существовало единой модели развития: успех зависел от баланса между реформами, институтами и политической стабильностью.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всемирной истории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изменили повседневность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11632" y="3739825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изменила саму основу экономики. Производство стало более автоматизированным, а конкурентоспособность государств всё сильнее зависела от уровня образования и научных исследований.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6968532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 конце XX века связал страны и людей в единую информационную среду. Знание, коммуникация и доступ к данным стали стратегическим ресурсом.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49565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резко ускорили обработку данных и управление сложными системами. Это открыло путь к цифровизации науки, бизнеса и государственного управления.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30599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телевидения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превратилось в массовый источник новостей и образов. Оно формировало общественное мнение быстрее, чем печатные медиа, и влияло на политику и 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двойственную природу глобализации: выгоды сопровождаются новыми уязвимостями.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 чем грозит глобализация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 связи между странами, но сделала экономику и общество более чувствительными к внешним потрясениям.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всемирной истории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объединяет 193 государства, и именно это делает международные нормы по-настоящему глобальными: решения и правила получают почти всеобщий политический вес.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актуальный состав государств-членов.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pPr algn="ctr" indent="0" marL="0">
              <a:lnSpc>
                <a:spcPct val="100000"/>
              </a:lnSpc>
              <a:buNone/>
            </a:pPr>
            <a:r>
              <a:rPr lang="en-US" sz="1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ООН, превращая её в универсальную площадку международного права и дипломатии.
</a:t>
            </a:r>
            <a:endParaRPr lang="en-US" sz="3649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1989 по 1991 год политическая карта Европы и Евразии изменилась особенно резко: исчезли прежние блоковые границы и союзная система в Восточной Европе.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биполярного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перемен пришёлся на 1989–1991 годы: именно тогда завершился распад социалистического блока и СССР, а послевоенная биполярность прекратила существование.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событиям 1985–1991 годов: перестройка, падение Берлинской стены, распад СССР.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распада биполярной системы и усиления региональных центров влияния.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центра к нескольким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кризисы после холодной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075" y="17294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показал, как быстро федеративный кризис может перейти в этническое насилие, осады городов и международное вмешательство. Балканы стали символом сложности постхолодновоенного урегулирования.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075" y="28363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сохранялись давние противоречия вокруг территорий, безопасности и влияния внешних держав. Конфликты здесь оставались затяжными, а мирные договорённости — уязвимыми и неполными.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75" y="3943250"/>
            <a:ext cx="4251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характер войн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войны подтвердили, что окончание глобального противостояния сверхдержав не отменило локальные кризисы. Напротив, они стали чаще проявляться как региональные, но с международными последствиями.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Интернет быстро рос, а вместе с ним расширялась и поверхность для атак: уже миллионы пользователей становились уязвимыми для сетевых сбоев и манипуляций.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история Интернета; материалы о ранних киберугрозах и интернет-червях конца 1990-х.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одним из ранних символов эпохи массовых кибератак и цифровой уязвимости.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сентября 2001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в США потрясли международную систему безопасности и показали, что угрозы могут исходить не только от государств, но и от транснациональных сетей радикалов.
</a:t>
            </a:r>
            <a:endParaRPr lang="en-US" sz="953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атак Вашингтон объявил «войну с терроризмом»: начались военные операции, ужесточились меры контроля, а вопросы безопасности вышли на первый план мировой политики.
</a:t>
            </a:r>
            <a:endParaRPr lang="en-US" sz="988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последующие годы усилились споры о балансе между безопасностью и правами человека, а тема радикализации и предотвращения терроризма стала глобальной.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шока к новой политике безопасности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сопровождался быстрым расширением промышленности, инфраструктуры и внешней торговли. Усиление этих стран изменило не только рынки, но и дипломатические приоритеты.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Китая и Индии в мировой системе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резко нарастили экономическую мощь, но темпы и масштаб роста особенно выделили Китай; в результате влияние Азии в мировой системе заметно усилилось.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GDP (current US$), данные за 1991 и 2023 годы.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и её противоречия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сделала коммуникацию непрерывной: сообщения, фото и новости стали распространяться почти мгновенно, а личное и рабочее общение всё чаще переместилось в цифровую среду.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стал важной социальной проблемой: доступ к устройствам, навыкам и качественной связи распределён неравномерно между странами, регионами и социальными группами.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работа стали зависеть от платформ, облачных сервисов и удалённого доступа. Это расширило возможности, но усилило зависимость от цифровой инфраструктуры и стабильного интернета.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публичность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изменили публичное пространство: они ускорили обмен мнениями, но одновременно упростили распространение слухов, эмоциональных реакций и недостоверной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уже влияет на сельское хозяйство, города и транспорт. Для многих стран экологическая повестка стала частью энергетической безопасности и национального развития.
</a:t>
            </a:r>
            <a:endParaRPr lang="en-US" sz="116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ресурсные вызовы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ископаемого топлива показывает, почему сокращение выбросов остаётся сложной задачей: экологические цели напрямую связаны с перестройкой мировой энергетики.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Balance / Global energy mix, 2022.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второй половины XX — начала XXI века стал более взаимосвязанным и одновременно более уязвимым. История периода показывает: безопасность, экономика, технологии и экология теперь зависят друг от друга.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мире за одно поколение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2026-07-26T11:49:44Z</dcterms:created>
  <dcterms:modified xsi:type="dcterms:W3CDTF">2026-07-26T11:49:44Z</dcterms:modified>
</cp:coreProperties>
</file>