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деньги, вера и семейная власть определяли купеческую жизнь и её литературный образ?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«Мораль на всё купечество…»: купеческий мир в литературе XIX века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мир в России XIX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Купечество было заметной силой городской жизни: оно двигало торговлю, ярмарки и денежный оборот. Для литературы эта среда стала особенно важной, потому что здесь сталкивались традиция, расчёт, семья и репутация.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в литературе обычно показан как человек практики: он умеет считать, торговаться, хранить капитал и добиваться выгоды без лишних слов.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семья нередко устроена как торговый дом: старшие распоряжаются, младшие привыкают к подчинению, а личные желания уступают интересам 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портрет купца в литературе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Образованность и внешняя респектабельность ценятся, но решающим остаётся другое — надёжность в деле, честное слово и способность удерживать доверие.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36693"/>
            <a:ext cx="4348200" cy="27879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нормы купеческой среды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купеческой жизни и их роль в литературе.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в купеческом мире становится не менее важной, чем деньги: именно она удерживает семью, дело и общественное положение.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 и историко-бытовые сведения эпохи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лавка и храм: три опоры купеческого уклада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решаются семейные вопросы, распределяются роли и поддерживается порядок. Здесь особенно заметны власть старших, воспитание детей и зависимость личных решений от интересов семьи.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пространство власти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 церковный календарь придают купеческому укладу признанную обществом значимость. Через обряд, праздник и благотворительность повседневность получает оттенок нравственного порядка и внешнего благочестия.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 нравственный ориентир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Лавка или торговое дело связывают купца с риском, переговорами и ежедневным трудом. Именно здесь проявляются деловая хватка, умение считать и стремление не потерять доверие партнёров.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Лавка как пространство расчёта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купеческой среды: что доминирует в укладе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прибыль и репутация поддерживают не только дело, но и положение семьи в обществе.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значимость репутации, тем сильнее зависимость купеческой жизни от мнения окружающих и соблюдения норм.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мотивам русской литературы XIX века; обобщение историко-бытового материала
</a:t>
            </a:r>
            <a:endParaRPr lang="en-US" sz="13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набожность могла быть искренней, но в литературе она часто соседствует с жёстким контролем над домом, браком и повседневным поведением.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Пожертвования, обряды и уважение к церкви не отменяют подчинения личных чувств выгоде, а иногда даже маскируют это под внешнюю добропорядочность.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мораль: благочестие и жёсткий расчёт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купеческий образ в литературе нередко вызывает не только уважение, но и нравственный вопрос: что стоит за красивым порядком?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напряжение там, где религиозные слова расходятся с семейной практикой: внешняя строгость сочетается с внутренней несвободой.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купеческий конфликт в литературе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конфликта в купеческой драме и прозе по наблюдениям русской литературы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320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купеческой семье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часто отвечает за порядок, детей и повседневное устройство дома. При этом её роль определяется семейной иерархией, а не самостоятельным выбором.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дома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героини в литературе нередко переживают внутренний конфликт и моральное давление. Их молчаливое несогласие становится важной частью сюжетного напряжения.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протест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купеческой среде брак нередко связан с расчётом, положением и выгодой семьи. Личное чувство отступает перед задачами рода и сохранением достатка.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как договор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город как пространство наблюдения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слухи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Провинциальный город в литературе XIX века живёт слухами, контролем и вниманием к чужой жизни. Здесь любая семейная история быстро становится общим разговором и проверкой репутации.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публичность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улицы, лавки, ярмарки и пристани создают шумное, открытое пространство. В нём человек постоянно ощущает зависимость от мнения соседей, земляков и делового круга.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мотивы купеческой драмы и прозы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сюжет почти всегда начинается с бытовой нормы, но быстро превращает повседневность в нравственное испытание.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конфликт строится вокруг наследства и власти в семье; именно они запускают распад внешнего благополучия.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по материалам русской литературы XIX века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и купеческий мир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впервые показал купечество не как карикатуру, а как живую социальную среду, где деловая хватка, страх потерь и семейный порядок определяют поведение героев.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 Островского купеческий конфликт приобретает художественную глубину: внешнее благополучие оборачивается внутренним разладом, а нравственный выбор становится центральным событием сюжета.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особенно важны разговорная речь, бытовая точность и точное изображение власти в доме: от распределения денег до контроля над браком и репутацией.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типы купеческой морали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среда порождает разные модели поведения и конфликта.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 исчерпывают отдельных персонажей, но помогают увидеть главный конфликт: между семейной нормой, расчётом и личной совестью.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 века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речь обычно звучит делово и прямо: в ней много повторов, пословиц, приказных интонаций и слов, связанных с деньгами, долгом, товаром и порядком.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купеческого мира в литературе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становится не просто способом общения, а показателем характера: он выдаёт силу, зависимость, привычку к контролю и скрытую тревогу героя.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старших чаще жёсткая и категоричная, а речь младших — осторожная, с оглядкой на авторитет; через это видно распределение власти в доме.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как главный капитал купца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доброе имя проверяется не словами, а тем, выдерживает ли человек долг, спор и соблазн лёгкой выгоды.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оказывается устойчивее денег: именно она делает возможными сделки, союзы и доверие в купеческом мире.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по мотивам русской литературы XIX века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 как нравственный знак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интерьер в литературе не только создаёт исторический фон: самовар, иконы, сундуки и тяжёлая мебель сразу сообщают о порядке, накоплении и привычке к контролю.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работают как скрытый комментарий к судьбе героев: внешняя основательность дома нередко сочетается с внутренней замкнутостью, страхом перемен и несвободой.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патриархального порядка к кризису купеческой семьи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семейного конфликта в литературе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купеческая тема важна школьнику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сюжеты ставят вопрос, что важнее в жизни: выгода, долг, личная правда или ожидания семьи. Этот выбор легко соотнести с современными жизненными ситуациями.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совесть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купеческом мире слово имеет цену, потому что от него зависят сделки и отношения. Для подростков это важный разговор о надёжности и личной ответственности.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репутация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купечества делает тексты XIX века ближе и понятнее: через быт, характеры и конфликты видно, как художественная литература объясняет устройство общества.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классика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семья может поддерживать человека, а может подавлять его свободу. Это помогает обсуждать ответственность, границы и влияние близких.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давление среды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ценностные противоречия купеческого мира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особенно заметны в том, как высоко ценится семейная сплочённость при почти полном подчинении личности общему порядку.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мораль держится на сочетании долга и расчёта, но именно это сочетание рождает внутренний разрыв.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по русской литературе XIX века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мир в литературе XIX века показывает, как за внешним благополучием скрываются борьба за власть, страх потери, зависимость от репутации и трудный нравственный выбор.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мораль: порядок, деньги, совесть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2026-05-19T20:30:04Z</dcterms:created>
  <dcterms:modified xsi:type="dcterms:W3CDTF">2026-05-19T20:30:04Z</dcterms:modified>
</cp:coreProperties>
</file>