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территории: зачем они нужны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биоразнообразие, редкие экосистемы и природное наследие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освоение земель привели к потере лесов и редких видов. В России основу системы составляют заповедники, национальные парки, заказники и памятники природы. Международный импульс дали Конвенция о биологическом разнообразии (1992) и природные объекты ЮНЕСКО.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система охраняемых территорий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природоохранным территориям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обеспечивают максимально строгую охрану природных комплексов. Хозяйственная деятельность практически исключается, а приоритет отдают научным наблюдениям и мониторингу состояния экосистем и видов.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сочетают охрану природы с организованным отдыхом. Для территории устанавливают зоны с разными правилами, чтобы уменьшить нагрузку и сохранить ключевые природные процессы.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создают для охраны отдельных компонентов: видов, мест обитания или природных процессов. Режим зависит от цели и уязвимости территории, поэтому ограничения могут быть точечными и временными.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природы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природы защищают уникальные объекты — от водопадов и озёр до рощ и геологических образований. Их ценность связана с редкостью и своеобразием конкретного природного элемента.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95" y="1336325"/>
            <a:ext cx="374021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особо охраняемых природных территориях»
</a:t>
            </a:r>
            <a:endParaRPr lang="en-US" sz="1054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охраны определяется природной ценностью и целями сохранения. Чем выше уязвимость, тем строже ограничения.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показывает: общий принцип один — режим зависит от того, что именно нужно сохранить и насколько территория чувствительна к вмешательству.
</a:t>
            </a:r>
            <a:endParaRPr lang="en-US" sz="109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ООПТ и их режим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создано более 13 тысяч ООПТ разных уровней общей площадью около 240 млн гектаров — примерно 15% территории страны.
</a:t>
            </a:r>
            <a:endParaRPr lang="en-US" sz="122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ориентиры по состоянию сети ООПТ; точные значения по этапам требуют обращения к официальной статистике Минприроды/Росстата (если нужна детализация).
</a:t>
            </a:r>
            <a:endParaRPr lang="en-US" sz="79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происходило неравномерно: разные регионы включали охраняемые территории в разное время и темпами.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сети ООПТ в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охрана и научные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 для максимально строгого сохранения природных комплексов и ведения системных научных наблюдений. На территории, как правило, запрещены охота, заготовка ресурсов, массовый туризм и капитальное строительство.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«Эталон» для сравнения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 это природные «контрольные точки», с которыми сравнивают ландшафты, изменённые деятельностью человека. Поэтому особенно важны нетронутые лесные, степные, тундровые и горные участки.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как эталон природных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парках охрана природы сочетается с организованным отдыхом. Для этого территория делится на зоны: заповедную, рекреационную, хозяйственную и участки традиционного природопользования.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экологический туризм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посетители не создавали хаотичную нагрузку, в парках развивают маршруты и инфраструктуру: экологические тропы, визит-центры, смотровые площадки и программы для школьных экскурсий.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экологические правила понятными людям и помогает сохранять природные процессы. Одновременно он показывает ценность территории как части общего общественного наследия.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природоохранная территория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ООПТ опирается на научные данные, картографию и юридическое оформление статуса, с учётом мнения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их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ООПТ сохраняют редких животных и растения, включая кормовые базы. Важны также места размножения и зимовки, а для некоторых видов — пути миграций.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участки для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Охране подлежат нерестилища рыб и места гнездования птиц. Такие зоны поддерживают непрерывность природных циклов и уменьшают риск исчезновения локальных популяций.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Старовозрастные леса и водно-болотные комплексы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 старовозрастных лесах, болотах и других устойчивых природных системах. Для них особенно значима естественная динамика и сохранение природного водного режима.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ландшафты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тундра, степные участки, высокогорья и коралловые рифы. После нарушения многие такие экосистемы восстанавливаются десятилетиями и даже столетиями.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охраняют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карт угрозы различаются по локациям: у городов растёт рекреационная нагрузка, а в прибрежных зонах — риск застройки и нарушения стока.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перечень типовых угроз по категориям; конкретные доли требуют уточнения по отчётам соответствующих ведомств/исследований.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совокупность воздействий усиливает уязвимость: пожары, вырубки и туризм действуют вместе, а фрагментация снижает связность сред.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испытывают ООПТ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охрана редких видов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включают в Красную книгу России и в региональные списки охраняемых видов. На природоохранных территориях их обеспечивают условиями: сохраняют кормовые базы, защищают места размножения и зимовки, поддерживают пути миграций. Так охрана становится адресной.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Красная книга «приближает» заботу к конкретному виду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редкий вид «держится» за одну территорию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тесно связаны с определёнными природными ландшафтами. Например, орлан-белохвост зависит от кормных участков у водоёмов, а зубр — от подходящих лесных и пастбищных условий. Для снежного барса критичны горные укрытия, а редкие орхидеи — сохранность специфичных местообитаний.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0002" y="1334925"/>
            <a:ext cx="2918846" cy="271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сведения о статусе и профиле ООПТ (официальные сайты и описания в справочных материалах).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Выбранные объекты показывают, как разные типы ООПТ сохраняют неповторимые ландшафты и природные процессы — от вулканических долин до песчаных кос и субтропиков.
</a:t>
            </a:r>
            <a:endParaRPr lang="en-US" sz="988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территория охраняет собственный «набор» условий: сочетание климата, рельефа и местообитаний. Поэтому единый подход невозможен — режим и задачи подбираются под конкретный природный комплекс.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природоохранных территорий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ООПТ ведут учет животных и растений, фиксируют фенологические изменения и прослеживают сезонные закономерности. Это помогает понимать, как именно природные циклы реагируют на погоду и долговременные тренды климата.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мониторинг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 воды и почв дополняют полевыми наблюдениями: оценивают загрязнение, деградацию грунтов и динамику растительного покрова. Результаты позволяют отличать естественные колебания от реальных рисков для экосистем.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спутниковые данные для картирования изменений растительности и мониторинга пожаров. Такой подход ускоряет реакцию: опасные участки выявляют до того, как ущерб станет необратимым.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 на ООПТ формирует образовательные материалы для школьной географии и экологии. Учащиеся получают примеры того, как наблюдения превращаются в выводы о состоянии природы и планировании её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управление территорией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ООПТ строится на связи охраны, науки и взаимодействия с посетителями.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сохранения видов, ООПТ поддерживают естественные «работающие» процессы ландшафта — от очистки воды до устойчивости растительных сообществ. Это снижает уязвимость территории к стрессам.
</a:t>
            </a:r>
            <a:endParaRPr lang="en-US" sz="102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сведения экологической литературы и практики охраны (без привязки к единому числовому набору); ориентировочная сравнительная шкала для наглядности.
</a:t>
            </a:r>
            <a:endParaRPr lang="en-US" sz="80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услуг взаимосвязан: например, защита лесов и болот напрямую укрепляет качество воды и противоэрозионную устойчивость. Поэтому ценность ООПТ выходит за границы заповедных зон.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и экосистемные услуги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там, где природоохранная ценность сталкивается с хозяйственным освоением. Дороги, добыча полезных ископаемых и застройка меняют рельеф, фрагментируют местообитания и усложняют восстановление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баланса: охрана и использование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Прокладка коммуникаций и рост туристического потока усиливают нагрузку на территорию: увеличиваются шум, мусор и вытаптывание, нарушаются пути миграции животных и доступ к кормовым участкам. Возникают точечные «слабые места» в природе.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планирование требует учитывать экологическую ценность участка и интересы местных жителей. Важны долгосрочные риски для воды, почв, лесов и животного мира — их последствия редко исчезают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территорий рядом с ООПТ участвуют в экопросвещении, работе в туризме и охране природы. Они помогают с навигацией по маршрутам, обслуживают объекты, следят за соблюдением правил и участвуют в волонтерских проектах.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участие снижает число конфликтов и повышает фактическое соблюдение ограничений. Кроме того, создаются рабочие места в сфере услуг и природоохранной деятельности, а у людей формируется более практичное понимание ценности местных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процессы сохраняются, повышается устойчивость ландшафтов: снижается риск деградации почв и водного режима. Это поддерживает жизненно важные функции, от которых зависит качество жизни.
</a:t>
            </a:r>
            <a:endParaRPr lang="en-US" sz="106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тематических положений о роли ООПТ; доли даны как наглядное распределение категорий, без привязки к единому статистическому источнику.
</a:t>
            </a:r>
            <a:endParaRPr lang="en-US" sz="89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выгоды охраны одновременно экологические, социальные и образовательные. Отсюда следует: ООПТ — элемент экологической безопасности страны, а не только «заповедник для редкостей».
</a:t>
            </a:r>
            <a:endParaRPr lang="en-US" sz="101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природы важна для будущего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человек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посещения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информацию на маршруте и держитесь указанных троп. Это снижает риск повреждения растений, уменьшает стресс для животных и помогает сохранить безопасные условия для посетителей и природы.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Отказаться от мусора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Уносите отходы с собой или пользуйтесь оборудованными контейнерами. Даже мелкий мусор загрязняет воду и почву, а также может стать причиной гибели животных и усложнить уборку.
</a:t>
            </a:r>
            <a:endParaRPr lang="en-US" sz="106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растениям и животным
</a:t>
            </a:r>
            <a:endParaRPr lang="en-US" sz="1191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срывайте растения, не трогайте гнёзда и не кормите животных. Дистанция помогает сохранить естественное поведение и предотвращает нарушения здоровья у видов, для которых важны стабильные условия.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только по обозначенным маршрутам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обходы и не проходите по «тропинкам-исключениям». На уязвимых почвах следы быстро закрепляются, усиливают эрозию и разрушают растительный покров.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волонтёрских акциях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в уборках, мониторинге и экопросвещении. Совместные действия дают практический эффект и одновременно развивают навыки наблюдения, которые полезны и для школьных проектов.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— инвестиция в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сохраняют живую природу, поддерживают климатическую устойчивость и защищают водные и почвенные ресурсы. Их эффективность держится на законе, науке, контроле, финансировании и участии людей.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2026-05-13T23:10:37Z</dcterms:created>
  <dcterms:modified xsi:type="dcterms:W3CDTF">2026-05-13T23:10:37Z</dcterms:modified>
</cp:coreProperties>
</file>