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событий и великих личностей эпохи единовластия Рима.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императоров Рима I—II веков: общая панорама
</a:t>
            </a:r>
            <a:endParaRPr lang="en-US" sz="378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расцвет Римской империи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I—II веках Римская империя укрепилась и расширилась, став мощным многонациональным государством с богатой культурой и обширными территориями, включая Италию, Грецию и Египет.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единоличной власти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принял титул «принцепс» и сосредоточил всю власть, положив конец гражданским войнам. Его реформы обеспечили стабильность и процветание Империи.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эпохи Pax Romana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правления наступил долгий мир внутри Империи — Pax Romana, что способствовало развитию экономики, строительства и культурного обмена на обширных территориях.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Август: основатель мирного порядка
</a:t>
            </a:r>
            <a:endParaRPr lang="en-US" sz="27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 усилил административный аппарат и армию, добившись финансовой стабилизации и порядка после бурных событий предыдущих лет.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Тиберий: укрепление государства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жестокостью, Калигула устрашал сенаторов и расточал государственные средства, что вызвало недовольство и прервало его царствование.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Калигула: правление террора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Клавдии Рим расширил границы, включив в империю Британию, что повысило её стратегическое и экономическое значение.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 и завоевание Британии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Юлии-Клавдии: династия перемен и влияния
</a:t>
            </a:r>
            <a:endParaRPr lang="en-US" sz="30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47219" y="1676050"/>
            <a:ext cx="3634863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императоры I—II веков и их достижения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годы правления и ключевые свершения великих римских императоров.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император внёс уникальный вклад, укрепляя государство и развивая его культуру и территорию.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Римской империи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успеха римских императоров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 организованная армия играла ключевую роль в поддержании порядка и защите границ Империи.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дорог и систем связи способствовала быстрому управлению и экономическому росту.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Мудрое управление с опорой на местные элиты обеспечивало стабильность и распространение римской культуры.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экономика в I—II веках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сопровождался развитием ремёсел и активной торговлей.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стали центрами экономической и культурной активности, поддерживая могущество Империи.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исследования историков, 2024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реформы римской армии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Легионы составляли основу вооружённых сил, включая 4–6 тысяч солдат с жёсткой дисциплиной и чёткой организацией.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расширили контрактную армию и улучшили вооружение, а также укрепили пограничные сооружения, такие как Валы и форты.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гонения христианства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возникло в провинции Иудея и быстро распространялось, вызывая опасения у традиционных властей Империи.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Нерон и Домициан проводили жестокие преследования христиан, пытаясь удержать порядок и контроль над населением.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Флавиев и Колизей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 и Домициан: завершение и укрепление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 завершил Колизей и прославился при извержении Везувия; Домициан усилил дисциплину в армии, но жестокое правление привело к заговору против него.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Веспасиан: восстановление порядка и начало 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Веспасиан стабилизировал империю после кризиса и заложил основы строительства Колизея, символа римской мощи.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Дакии: расширение империи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Траян провёл успешные военные кампании в Дакии, нынешней Румынии, укрепляя территорию Рима. Основание провинции принесло богатство благодаря добыче золота, что значительно укрепило экономику империи.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достижения Траяна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строил дороги и мосты для лучшей связи в империи. Особой славой пользуется Колонна Траяна в Риме, которая рассказывает о его победах и инженерных достижениях эпохи.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Траян: завоевания и строительные проекты
</a:t>
            </a:r>
            <a:endParaRPr lang="en-US" sz="29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Адриан: защитник границ и реформатор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часто путешествовал по провинциям, заботясь о развитии городов и культурном подъёме. Благодаря мирной политике ему удалось избежать крупных военных конфликтов в период правления.
</a:t>
            </a:r>
            <a:endParaRPr lang="en-US" sz="1254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 укрепил северные границы империи, построив Вал длиной около 117 км в Британии. Это укрепление обеспечило защиту от варварских племен. Он проводил важные реформы в армии для повышения её боеспособности.
</a:t>
            </a:r>
            <a:endParaRPr lang="en-US" sz="1237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стабильность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правления этих императоров характеризовался укреплением власти и законности. Сенат получил значимый голос, а государство достигло высокой степени порядка и согласия.
</a:t>
            </a:r>
            <a:endParaRPr lang="en-US" sz="134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хороших императоров: расцвет и справедливость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росла, создавались школы, библиотеки, принимались справедливые законы. Общество уважало права граждан, что способствовало культурному и научному развитию империи.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Аврелий: философ на троне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Аврелий прославился как стоический философ и автор «Наедине с собой». Он стремился совмещать правление с размышлениями о смысле жизни и обязанностях великого властителя.
</a:t>
            </a:r>
            <a:endParaRPr lang="en-US" sz="1196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его правления шли войны на севере с германскими племенами. Император также боролся с эпидемиями и сохранил порядок в империи, завершая эпоху долгого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изобрели бетон и совершенствовали использование сводчатых арок. Эти технологии позволили создавать долговечные сооружения, такие как акведуки и мосты, которые функционируют и сегодня.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строительных технологий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общей длиной более 80 тысяч километров связали города и провинции. Хорошо устроенные пути обеспечивали быструю связь и военную мобильность по всей империи.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транспортной инфраструктуры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служили местом собраний и торговли, а амфитеатры — развлечений, как, например, знаменитый Колизей. Эти строения отражали богатство и культурное разнообразие Рима.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Амфитеатры и городские форумы как центры жизни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технические достижения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главе общества стоял император — верховный командующий и жрец, объединявший всю власть в одних руках. Он управлял страной и армией, решая судьбы граждан.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политическая система Рима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был влиятельным органом, участвовавшим в управлении, однако его решения зачастую зависели от воли императора. Сенаторы представляли интересы знати и богатых.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включало всадников, свободных граждан и рабов, причём жизнь богатых и бедных сильно отличалась. Законы обеспечивали порядок, но не устраняли социального неравенства.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граждане имели определённые права и обязанности, включая уплату налогов и военную службу. Рабы были лишены гражданских прав и выполняли тяжелую работу.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жизнь и культ императора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почитали множество богов, таких как Юпитер, Марс и Венера. Восточные культы проникали на территорию империи, расширяя религиозное разнообразие и влияя на обычаи.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Императора часто воспринимали как божество, что усиливало его власть. Христиан же преследовали, так как они отказывались участвовать в поклонении императору и собирались втайне.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8388" y="1733225"/>
            <a:ext cx="4294724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годы правления, основные завоевания, важные строительные проекты и культурный вклад значимых императоров I—II веков.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император внёс уникальный вклад в завоевания, архитектуру и культуру, обеспечив развитие и устойчивость Империи.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исследования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правления императоров I—II веков
</a:t>
            </a:r>
            <a:endParaRPr lang="en-US" sz="30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эпохи: трудности и перемены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столкнулась с нашествиями варваров и вспышками эпидемий, что ослабляло её внутреннюю стабильность и безопасность.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Антонинова чума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эпидемия вызвала гибель миллионов людей, что негативно сказалось на экономике и вооружённых силах.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династии Антонинов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Марка Аврелия привела к династическим сложностям, войнам за власть и уязвимости политической системы.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влияния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начала играть ключевую роль в выборе императоров, что вызвало нестабильность и последующие кризисы в государстве.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римских императоров I—II веков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принесла величие Риму: эффективное управление, развитие экономики и культуры. Их наследие — основа европейской цивилизации, несмотря на вызовы, приведшие к будущим изменениям.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2026-05-10T13:10:53Z</dcterms:created>
  <dcterms:modified xsi:type="dcterms:W3CDTF">2026-05-10T13:10:53Z</dcterms:modified>
</cp:coreProperties>
</file>