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создавалось трудом рабочего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 рабочих превращает материалы в вещи для жизни и учёбы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рабочий и что он делает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создаёт полезные вещи там, где нужны руки, умение и техника: на заводе, стройке, в мастерской, пекарне или на ферме. Среди рабочих много разных профессий, и каждая из них по-своему помогает людям.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продукты на нашем столе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муки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зерно попадает на мельницу и превращается в муку. Потом муку везут на производство, где из неё замешивают тесто и готовят будущий хлеб. Так обычное зерно становится важным продуктом для семьи, школы и столовой.
</a:t>
            </a:r>
            <a:endParaRPr lang="en-US" sz="809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Булочки, макароны и крупа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пищевых предприятиях трудятся люди, которые делают не только хлеб, но и булочки, макароны, крупы, сахар. Каждый продукт проходит свой путь: его готовят, обрабатывают и упаковывают. После этого он отправляется в магазины и на кухню.
</a:t>
            </a:r>
            <a:endParaRPr lang="en-US" sz="844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запах из пекарни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пекарне всё начинается ещё до рассвета, когда рабочие готовят тесто и следят за печами. Потом на полках появляются румяные булочки и хлеб. Их любят и дома, и в школе, потому что без них не обходится ни один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защищает и согревает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и работники фабрик создают ткани, из которых потом шьют одежду. От качества материала зависит, будет ли вещь прочной, удобной и приятной для повседневной носки.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для одежды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Швеи превращают ткань в рубашки, платья, куртки и другие вещи. Они аккуратно соединяют детали, чтобы одежда хорошо сидела и служила долго.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швей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Сапожники и работники обувных фабрик делают ботинки, сапоги и туфли. Такая обувь защищает ноги, помогает бегать, ходить в школу и не бояться луж.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для дороги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форма, тёплая куртка, удобная обувь и рюкзак. Все эти вещи помогают ребёнку чувствовать себя собранно, аккуратно и уверенно каждый день.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школьника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школы и мосты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стены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каменщики и бетонщики возводят стены, перегородки и фундаменты. Именно от их работы зависит, будет ли здание крепким, тёплым и безопасным для людей.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живут люди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кирпича, дерева, металла и бетона вырастают дома, школы, больницы и спортивные залы. Это делает город удобным для жизни, учёбы, отдыха и встреч.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для движения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дорожных рабочих и строителей было бы трудно передвигаться между улицами и районами. Они помогают появляться мостам, тротуарам и удобным дорогам для людей и машин.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 окна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Плотники, монтажники и другие рабочие делают крыши, лестницы и окна. Благодаря их труду в домах появляются свет, тепло и уют, а в классах можно спокойно учиться.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предметы для дома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Кружка на каждый день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кружка кажется простой, но её создание начинается с работы людей. Они подготавливают материал, придают изделию форму и проверяют, чтобы оно было прочным и удобным в руке.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порядок в комнате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Стеклодувы и рабочие предприятий делают бутылки, лампы и другие полезные предметы для дома. Они должны быть не только красивыми, но и надёжными, чтобы служить людям долго.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и кастрюли на кухне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и работники заводов создают тарелки, кастрюли и ложки, без которых не обойтись на кухне. Такие вещи помогают готовить, есть и хранить еду аккуратно и безопасно.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транспорт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рабочие собирают автомобили из множества деталей. Каждая часть должна точно подойти к другой, чтобы машина ехала спокойно, безопасно и без лишнего шума.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машины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нужен для прогулки, а трактор помогает в труде на земле. Оба вида техники появляются благодаря людям, которые умеют работать с металлом, механизмами и сборкой.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 и тракторы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поезда помогают людям добираться до школы, работы и дальних городов. Их создают большие коллективы рабочих, которые делают детали, собирают узлы и проверяют качество.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поезда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дают возможность быстро преодолевать большие расстояния. Их создание требует точности, потому что даже маленькая ошибка может повлиять на безопасность полёта.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 дальние пути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тетради и бумага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бумажных предприятий превращают сырьё в бумагу. Это длинный путь: материал обрабатывают, сушат и делают листы, из которых потом получаются тетради и книги.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дерева к бумаге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печати книгу переплетают, проверяют и отправляют в магазин или библиотеку. Потом она помогает детям учиться, а взрослым — читать новости и узнавать новое.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руках читателя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типографии страницы заполняются буквами, цифрами и картинками. Там работают люди, которые внимательно следят, чтобы текст получился чётким, а изображения — яркими и понятными.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текста и рисунков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вещи для детства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 для игры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кажется обычным, но его делают рабочие на фабрике. Он должен быть прочным, удобным и безопасным, чтобы с ним можно было играть долго и с радостью.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вместе с друзьями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учат ждать очередь, соблюдать правила и играть дружно. Их тоже делают рабочие, чтобы дети могли весело проводить время и учиться общению.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 для ума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 помогают ребёнку собирать детали в целое изделие. Во время игры развивается внимание, терпение и умение думать, а ещё так легче учиться строить и соединять.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 и машинки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 и машинки создают, чтобы игры были интересными и весёлыми. Такие игрушки помогают придумывать сюжеты, развивать воображение и учиться заботиться о своих вещах.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рабочих часто идёт по этапам: сначала готовят детали, потом собирают изделие, затем проверяют его безопасность и удобство.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этапа проходит вещь от детали до проверки качества.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превращается в готовую вещь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изделие готово, его осматривают, измеряют и испытывают. Рабочий следит, чтобы вещь была крепкой, безопасной и удобной в использовании дома, в школе или на улице.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служит людям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изделие попадает к людям и начинает работать каждый день. Так сырьё превращается в полезную вещь, которая помогает в учёбе, быту и отдыхе.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поступает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производство привозят сырьё: дерево, металл, ткань, зерно или пластик. Рабочие принимают его, сортируют и готовят к дальнейшей обработке, чтобы ничего не пропало зря.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сборка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материал режут, плавят, шьют, сверлят или смешивают. Из отдельных деталей постепенно получается нужное изделие: от простой заготовки до прочной и удобной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 идёт вместе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задание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получают общий план: что нужно сделать, сколько времени есть и какой результат ожидается.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разные задачи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выполняет свою часть: один готовит детали, другой собирает изделие, третий проверяет аккуратность и порядок.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общий результат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помогают друг другу, работа идёт быстрее, ошибок становится меньше, а готовая вещь получается надёжной.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Незаметная, но очень нужная работа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цех убран — дело спорится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уборка ничего не создаёт. Но чистый пол, убранные проходы и разложенные инструменты помогают работать спокойно и без лишних задержек. В таком цехе легче не споткнуться, не потерять детали и быстро найти нужную вещь.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Доставка, ремонт и порядок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одни делают изделия, другие привозят материалы, чинят машины и следят за инструментами. Их труд не всегда бросается в глаза, зато именно он удерживает всё производство в рабочем ритме. Без него даже самая хорошая мастерская быстро остановилась бы.
</a:t>
            </a:r>
            <a:endParaRPr lang="en-US" sz="9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нужен труд рабочих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рабочим люди каждый день получают хлеб, крупы, макароны и другие продукты. Без их труда не было бы вкусного и полезного завтрака, обеда в столовой и ужина дома.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столе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Швеи, ткачи и сапожники создают вещи, которые защищают от холода, дождя и ветра. Куртка, обувь и школьная форма помогают чувствовать себя удобно в любую погоду.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делают квартиры, классы, больницы и мосты. Благодаря их работе у людей есть место для жизни, учёбы, отдыха и дороги, по которым можно безопасно добраться куда нужно.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школа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создают тетради, книги, мебель, игрушки и спортивные вещи. Эти предметы помогают учиться, играть, отдыхать и каждый день делать привычные дела легче и приятнее.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отдых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нужны рабочему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Рабочему важно делать всё точно и внимательно. Если он аккуратен, изделие получается красивым, крепким и удобным, а лишних ошибок становится меньше.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отвечает не только за свою работу, но и за безопасность других людей. Он соблюдает правила, не торопится зря и проверяет результат.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детали нельзя сделать быстро. Терпеливый человек спокойно повторяет действие снова и снова, пока работа не будет выполнена хорошо и до конца.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задания требуют силы, сноровки и умения работать руками. Эти качества помогают переносить материалы, собирать детали и выполнять сложные задачи уверенно.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ловкость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и современные машины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Станки, конвейеры, подъёмники и роботы берут на себя тяжёлую и однообразную часть работы. Благодаря им рабочий может делать дело быстрее и с меньшими усилиями.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помогает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ускоряют труд, а знания человека делают результат надёжным. Именно рабочий решает, как проверить изделие, чтобы оно было безопасным и полезным.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даёт качество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умная машина не работает сама по себе. Рабочий задаёт ей задачу, следит за процессом, замечает неполадки и сразу исправляет ошибки.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управляет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88" y="1384361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рабочих рядом с нами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возводят дома, школы, больницы и мосты. Без строителей не появились бы уютные комнаты, спортивные залы и ровные дороги между улицами.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слесари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людей и грузы, а слесари чинят и настраивают технику. Вместе они помогают городу двигаться без остановок и лишних хлопот.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 и швеи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 делают хлеб и булочки, а швеи создают одежду и ткани. Их труд помогает людям быть сытыми, одетыми и готовыми к любому дню.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Сварщики и электрики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соединяют металл, проводят электричество и следят за работой приборов. Их труд делает дома, заводы и улицы безопасными и удобными.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окно, дверь, одежда, книга, автобус, фонарь и игрушка — рядом с нами много вещей, созданных руками людей.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предметов легко назвать в классе, дома и на улице, и все они сделаны трудом рабочих.
</a:t>
            </a:r>
            <a:endParaRPr lang="en-US" sz="1672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труде рабочих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 городах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стоят памятники рабочим и героям труда. Они напоминают о людях, которые строили, шили, пекли, чинили и делали жизнь удобнее для всех.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работу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памятник рабочему, можно вспомнить, сколько вещей вокруг нас создано трудом людей разных профессий. Это хороший повод сказать им спасибо.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делу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памятники показывают, что труд простого человека очень важен. Он помогает стране развиваться, а людям — жить в тепле, порядке и 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рабочих делает мир лучше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создают всё, что помогает нам жить, учиться и отдыхать: от хлеба и одежды до домов, книг и игрушек. Их труд — настоящий помощник каждого дня.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2026-05-26T06:03:55Z</dcterms:created>
  <dcterms:modified xsi:type="dcterms:W3CDTF">2026-05-26T06:03:55Z</dcterms:modified>
</cp:coreProperties>
</file>