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в метро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безопасно вести себя в метро и избегать травм.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метро важно быть особенно внимательным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кажется привычным, но здесь много людей, движущихся поездов и опасных зон. Спешка, шум и телефон в руках легко отвлекают, поэтому важно знать простые правила поведения на платформе, в вагоне и на эскалаторе.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платформы и пространство между платформой и вагоном особенно опасны: здесь достаточно одного толчка, чтобы потерять равновесие или попасть слишком близко к движущемуся поезду.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Эскалатор, двери вагона, турникеты и переходы требуют постоянного внимания. В этих местах чаще всего происходят падения, защемления одежды, столкновения и травмы из-за спешки.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 там, где много людей и мало свободного места. Чем плотнее поток пассажиров, тем важнее держать дистанцию, не торопиться и смотреть по сторонам.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зоны риска в метро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края платформы особенно опасны толчки толпы и приближающийся поезд. Даже короткое отвлечение на разговор или экран телефона может привести к падению.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край платформы опасен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Сигнальная линия показывает, где нужно остановиться и ждать поезд. Если держаться за ней, можно сохранить безопасное расстояние и спокойно пропустить прибывающий состав.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линия безопасности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Платформа: зона повышенной опасности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в метро встречаются чаще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основные риски связаны с движением пассажиров и близостью к поезду.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ситуации, где человек спешит, теряет равновесие или нарушает безопасную дистанцию.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типичных опасных ситуаций в метро, 2024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 пик у турникетов, на пересадках и перед входом в вагон поток людей становится плотным. В такой обстановке труднее заметить опасность и вовремя остановиться.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ограничивает обзор и мешает быстро отойти в сторону. Если кто-то резко остановился или упал, риск падения и столкновения сразу возрастает для всех рядом.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бежать по платформе, идти против движения и пытаться протиснуться вперед. Такие действия создают толчки, нарушают порядок движения и увеличивают шанс травмы.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и давка: почему они опасны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порядок действий на платформе
</a:t>
            </a:r>
            <a:endParaRPr lang="en-US" sz="289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безопасного поведения пассажира на платформе метро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68903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294310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Эскалатор: типичные причины травм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эскалаторе опасно терять равновесие, особенно если человек спешит или не держится за поручень. Падение может привести к ушибам и удару о соседние ступени.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на ступенях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Свисающие шнурки, длинные ремни и края одежды могут попасть между движущимися частями. Поэтому перед поездкой важно проверить обувь, рюкзак и одежду.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Зацепление обуви и одежды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Удерживание за поручень помогает сохранять равновесие, особенно детям и пассажирам с сумками. Без опоры легче поскользнуться или упасть при резком движении эскалатора.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поручень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толкотня и игры на ступенях повышают риск падения в начале и в конце движения. На эскалаторе нужно стоять спокойно и смотреть под ноги.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и игры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опасных мест метро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где чаще возникает риск и почему.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зонах риск растёт, когда человек торопится, отвлекается и нарушает безопасную дистанцию.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рисков в метро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вагона и посадка пассажиров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станции пассажиры сначала освобождают вагон, а уже потом начинают посадку. Если пытаться войти одновременно с выходящими людьми, возникает толчок, и легко потерять равновесие у двери.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выходят, потом входят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задерживаться в проёме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опасная ошибка — держать руку, рюкзак или одежду в дверном проёме. Когда двери закрываются, предметы могут быть зажаты, а человек рядом — резко дёрнут или травмирован.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прозвучал сигнал закрытия дверей, заходить уже нельзя. Нужно спокойно отойти назад, дождаться следующего поезда и не пытаться остановить двери рукой или сумкой.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закрытия — время отойти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отстать в плотной толпе, выйти не на той станции или не заметить сопровождающего в переходе, если спешит и не ориентируется по указателям.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может потеряться в метро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заметно возрастает, когда в руках телефон, в ушах наушники, а внимание сосредоточено не на станции, а на экране, музыке или разговоре.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знакомая станция кажется чужой, если переходов много и маршрут сложный; поэтому важно заранее запомнить выход, место встречи и имя сопровождающего.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ты потерялся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безопасному поведению в метро для школьников: последовательность действий при потере сопровождения.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повышают риск в метро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опасно, когда несколько факторов совпадают: например, спешка вместе с телефоном или наушниками уменьшает реакцию и мешает заметить предупреждающие сигналы.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отвлечение и темп движения, тем больше риск у края платформы, на эскалаторе и при посадке в вагон.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урока; условная оценка факторов риска.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в метро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переходить через ограничительную линию, бегать по платформе и играть у края: это сокращает время реакции и повышает риск падения перед прибывающим поездом.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сидеть на ступенях эскалатора, спрыгивать с них, держать шнурки развязанными или оставлять длинные ремни свободно свисающими, чтобы не получить травму.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высовываться из вагона, толкаться, оставлять вещи без присмотра и идти в плотной толпе без внимания к окружающим и указателям.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прислоняться к дверям вагона, пытаться удержать закрывающиеся створки рукой или входить в вагон после звукового сигнала закрытия дверей.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упал на рельсы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— сразу сообщить сотруднику метро или нажать кнопку тревоги, если она есть рядом. Самостоятельно спускаться на пути нельзя: там опасны контактный рельс и приближающийся поезд.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сохранять спокойствие, отойти от края и не создавать паники вокруг пострадавшего. Дальше действуют работники станции: они оценивают ситуацию, перекрывают движение и организуют помощь безопасно.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чрезвычайной ситуации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в метро при любой опасной ситуации на станции или в поезде.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 неправильное поведение в метро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 как памятку: безопасные привычки работают только тогда, когда они становятся постоянными и не зависят от спешки.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поведение связано не с самим метро, а с нарушением простых правил и потерей контроля над своими действиями.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 теме безопасного поведения в метро.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особенно важно соблюдать правила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разные пассажиры нуждаются в сопровождении, договорённости и внимательности на станции.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 безопасности в метро.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человек действует в одиночку и в спешке, тем ниже риск потери ориентации и травм.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легче всего соблюдать короткий набор действий: быть внимательным, держать дистанцию и сразу обращаться за помощью.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теме урока ОБЗР.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правила помогают запомнить главное поведение в метро и быстро среагировать в опасной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в метро чаще всего возникают из-за спешки и невнимательности. Если соблюдать дистанцию, не отвлекаться и быстро обращаться к сотрудникам станции, поездка будет безопаснее.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в метро начинается с поведения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2026-05-21T00:09:51Z</dcterms:created>
  <dcterms:modified xsi:type="dcterms:W3CDTF">2026-05-21T00:09:51Z</dcterms:modified>
</cp:coreProperties>
</file>