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Эллинистическая культура: мир после Александра Македонского
</a:t>
            </a:r>
            <a:endParaRPr lang="en-US" sz="2479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и восточный миры соединились в новой культуре.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сложился новый мир
</a:t>
            </a:r>
            <a:endParaRPr lang="en-US" sz="279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Александра его держава распалась, а на ее месте возникли царства Птолемеев, Селевкидов и Антигонидов. В городах встретились люди разных народов, и началось тесное культурное смешение.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«эллинистический»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1119600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эпоху, когда греческий язык и образ жизни вышли далеко за пределы самой Греции и стали знакомыми многим народам Восточного Средиземноморья.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0350" y="1865607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греческое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Эллинистическая культура не копировала Элладу. Она вобрала местные обычаи Египта, Сирии, Персии и других стран, создав новое и более широкое культурное пространство.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80350" y="2611614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верований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мире могли существовать греческие боги, местные святыни и новые культы. Люди свободнее принимали чужие обряды, чем в более ранние времена.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80350" y="3357621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 мастера объединяли греческие приемы с восточными мотивами. Поэтому в искусстве появились необычные образы, богатый декор и больше внимания к жизни человека.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80350" y="4103625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культурный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«эллинистический» связано и с тем, что греческая речь стала понятна многим жителям огромного региона, а вместе с ней распространялись книги, знания и 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 — главный культурный центр эпохи
</a:t>
            </a:r>
            <a:endParaRPr lang="en-US" sz="2108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 Мусейон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находились знаменитая библиотека и Мусейон — место, где ученые читали, спорили, писали труды и собирали знания со всего эллинистического мира.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ученых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Александрии работали математики, астрономы, врачи, поэты и переписчики книг. Их соседство помогало быстро обмениваться идеями и создавать новые открытия.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и 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был крупным портом, поэтому сюда прибывали купцы, корабли и товары из разных стран. Торговля делала Александрию богатой и очень оживленной.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Александрии жили люди разных языков и обычаев. В такой среде особенно легко распространялись знания, книги и новые представления о 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эллинизма; иллюстративная схема на основе общеизвестных функций городов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эллинистической культуры
</a:t>
            </a:r>
            <a:endParaRPr lang="en-US" sz="236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не соревновались только богатством: каждый развивал свою особую сферу влияния и притягивал ученых, торговцев, писателей и путешественников.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 эллинизма была распределена между несколькими центрами, а не сосредоточена в одном городе.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Койне — общий греческий язык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Койне стал понятен жителям многих городов восточного Средиземноморья. На нем можно было разговаривать на рынке, в порту, в школе и в переписке.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и ремесленники использовали койне для сделок, записей и переговоров. Общий язык упрощал торговлю и помогал людям из разных мест договариваться быстрее.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книг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койне писали письма, учебные тексты и многие произведения. Благодаря этому греческие знания могли читать не только жители самой Греции.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сделал эллинистический мир более связанным. Люди с разным происхождением легче понимали друг друга, а города становились частью одного культурного пространства.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75" y="1501753"/>
            <a:ext cx="792600" cy="704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01753"/>
            <a:ext cx="792600" cy="704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185803"/>
            <a:ext cx="792600" cy="704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науки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систематизировал знания по геометрии и создал труд «Начала». Он помог сделать математику более строгой и понятной для последующих поколений.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сумел с большой для древности точностью вычислить размеры Земли. Это показало, что мир можно изучать не только по рассказам, но и с помощью расчетов.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наблюдали звезды и движение небесных тел, стараясь объяснить устройство Вселенной. Их выводы стали важной основой для дальнейших исследований неба.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эллинистической эпохи внимательно изучали строение человека и способы лечения. Их работа сделала медицину более наблюдательной и практической.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области науки развивались благодаря отдельным ученым.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об ученых эллинистической эпохи
</a:t>
            </a:r>
            <a:endParaRPr lang="en-US" sz="757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ученые эллинизма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период дал миру открытия сразу в нескольких науках, а не только в одной области.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которое показывает живого человека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Победа, застывшая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«Ника Самофракийская» будто встречает порыв ветра на носу корабля. В ней нет спокойной неподвижности: складки одежды, поворот тела и напряжение создают ощущение момента, который вот-вот изменится.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чувства в камне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«Лаокоон» зритель видит не идеальную красоту, а боль, страх и борьбу. Скульпторы хотели, чтобы человек почувствовал драму героев почти так же остро, как они сами.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 естественность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«Венера Милосская» соединяет мягкую красоту и спокойную выразительность. Эллинистические мастера все чаще показывали не только богов, но и живые черты человека: характер, настроение и внутреннюю силу.
</a:t>
            </a:r>
            <a:endParaRPr lang="en-US" sz="13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искусству эллинистической эпохи; иллюстративное распределение тем
</a:t>
            </a:r>
            <a:endParaRPr lang="en-US" sz="79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эллинистического искусства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чаще обращались к обычным людям, а не только к героям и богам. Это сделало искусство ближе к повседневной жизни зрителя.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стали разнообразнее, а интерес к человеку и его чувствам заметно вырос.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театр в эллинистическом мире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для образованного читателя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эллинистической эпохи чаще обращались к внимательному читателю, чем к широкой толпе. Их стихи были изящнее, короче и нередко требовали знания мифов, истории и литературных традиций.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Каллимах и Феокрит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Каллимах прославился ученой поэзией и любовью к точной, отточенной форме, а Феокрит стал известен пастушескими идиллиями. Оба показывали, что литература может говорить о чувствах, природе и повседневной жизни.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Аполлоний Родосский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Аполлоний Родосский создал поэму «Аргонавтика», где древний миф соединяется с книжной ученостью и интересом к подробностям. Такое сочетание стало характерным признаком литературы эллинистического мира.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 часть города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по-прежнему собирали жителей на праздники, представления и встречи. Они были не только местом развлечения, но и важной частью городской культуры, где обсуждали новости и поддерживали общение.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 поиск спокойствия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337" y="1119604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Стоики учили человека жить разумно, сохранять внутреннее достоинство и выполнять свой долг. Для них важнее всего было не внешнее богатство, а способность оставаться стойким перед трудностями.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80337" y="205807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Эпикурейцы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Эпикурейцы считали, что счастье связано с умеренностью, дружбой и отсутствием страха. Они не призывали к излишним удовольствиям, а советовали избегать тревог и жить спокойно.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80337" y="299654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нестабильность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 и перемен людям особенно хотелось понять, как не потеряться в большом мире. Поэтому философия стала не только наукой, но и практическим советом для повседневной жизни.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337" y="3935012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личного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эллинистическую эпоху философы чаще говорили о внутреннем выборе человека, а не только о государстве. Их учения помогали размышлять о долге, свободе, страхе и смысле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распространялась эллинистическая культура
</a:t>
            </a:r>
            <a:endParaRPr lang="en-US" sz="2149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военные походы и основание городов запустили смешение традиций, рост общего языка и развитие науки, образования и искусства.
</a:t>
            </a:r>
            <a:endParaRPr lang="en-US" sz="8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541" y="1344389"/>
            <a:ext cx="518700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381" y="2251415"/>
            <a:ext cx="583538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491" y="3202226"/>
            <a:ext cx="604800" cy="48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41" y="4118196"/>
            <a:ext cx="518700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смешение верований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Серапис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Египте появился культ Сераписа, в котором объединились черты греческих и египетских богов. Это помогало людям разных традиций находить общие религиозные образы.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правителей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Правителей эллинистических царств нередко почитали почти как особых покровителей. Такой обычай усиливал власть царя и показывал, что религия была связана с политикой.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Сосуществование культов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могли существовать рядом разные храмы, обряды и праздники. Люди не всегда отказывались от прежних верований, а часто добавляли новые, не разрушая старые.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к заимствованиям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Эллинистическая религия стала более гибкой и разнообразной. В ней легче, чем раньше, смешивались местные и греческие представления о богах, обрядах и священных традициях.
</a:t>
            </a:r>
            <a:endParaRPr lang="en-US" sz="132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изменилась жизнь греческого мира после походов Александра Македонского.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материалам об эллинистической культуре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и эллинистическая Греция: сравнение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Эллинистическая эпоха расширила греческий мир: культурные центры стали крупнее, язык — общим, а искусство и наука — более международными.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городах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00" y="2082203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порты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были шумными и оживленными: на рынках продавали зерно, масло, ткани и ремесленные изделия, а порты связывали жителей с дальними странами и новыми товарами.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55108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гимнасиях, библиотеках и школах учились юноши, работали учителя и переписчики. Городская жизнь все сильнее зависела от знаний, письменности и обмена опытом.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29816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эллинистических городах жили торговцы, ремесленники, ученые, воины и чиновники. Такое соседство делало городскую среду разнообразной и постоянно меняющейся.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804559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домов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дома украшали мозаики и фрески, а внутри старались создать уют и достаток. Даже повседневное жилье отражало вкус эпохи к красоте и порядку.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эллинистической культуры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эллинистический мир
</a:t>
            </a:r>
            <a:endParaRPr lang="en-US" sz="270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Койне и торговые пути быстрее всего соединяли людей в разных царствах, а города служили местами, где идеи, книги и товары постоянно переходили от одних к другим.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опорой единства были язык и обмен, а города превращали разрозненные земли в подвижное культурное пространство.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эллинистической культуры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Рим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познакомились с эллинистическим искусством, наукой и образованием и многое переняли. Через греческую традицию они учились строить храмы, писать тексты и ценить ученость.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ученых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Сочинения Евклида, Архимеда и других ученых читали и использовали еще много веков. Их открытия стали основой для дальнейшего развития математики, механики, астрономии и географии.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 школы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больших библиотек, учебных центров и научных занятий пережила саму эллинистическую эпоху. Она помогла сохранить знания и передавать их новым поколениям.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Эллинистическая культура оставила след в истории Европы и Азии. Ее достижения показывают, как важно собирать знания, а не терять их после политических перемен.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75" y="1536980"/>
            <a:ext cx="792600" cy="63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221030"/>
            <a:ext cx="792600" cy="6340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эллинистическая культура важна
</a:t>
            </a:r>
            <a:endParaRPr lang="en-US" sz="2713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Эллинистическая эпоха показывает, что разные народы могут создавать новое культурное пространство, не уничтожая прежние традиции, а соединяя их в более богатую и живую форму.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образы в искусстве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стало показывать не только богов и героев, но и чувства обычного человека. Это сделало античное искусство более понятным и близким.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особенно выросла роль библиотек, школ и научных исследований. Эллинистический мир доказал, что знания могут объединять людей не хуже дорог и рынков.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Эллинистическая культура учит, что общий язык, обмен мыслями и уважение к разным обычаям помогают создавать устойчивый мир, где народы лучше понимают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которая связала древний мир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Эллинистическая эпоха объединила греческие и восточные традиции, дала общий язык, крупные города и выдающиеся открытия. Она сделала древний мир более связанным, разнообразным и открытым для обмена знаниями.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2026-06-02T04:33:39Z</dcterms:created>
  <dcterms:modified xsi:type="dcterms:W3CDTF">2026-06-02T04:33:39Z</dcterms:modified>
</cp:coreProperties>
</file>