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II. Über meine Familie: кто живёт в моей семье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 семье по-немецки просто и понятно.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Familie помогает сразу говорить о самых близких людях. На этом уроке дети учатся узнавать новые слова, строить короткие фразы и рассказывать о доме так, как в своей обычной жизни.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тему Familie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5125" y="1934332"/>
            <a:ext cx="2137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9900" y="1955328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3531" y="2528378"/>
            <a:ext cx="2137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4844" y="2565223"/>
            <a:ext cx="337500" cy="27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45725" y="1934328"/>
            <a:ext cx="299250" cy="342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по теме «семья»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можно сказать о брате и сестре. Эти слова часто встречаются в коротких рассказах, где ребёнок говорит, кто живёт с ним в одной семье и с кем он играет дома.
</a:t>
            </a:r>
            <a:pPr algn="ctr" indent="0" marL="0">
              <a:lnSpc>
                <a:spcPct val="100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Bruder, die Schwester
</a:t>
            </a:r>
            <a:endParaRPr lang="en-US" sz="1045" dirty="0"/>
          </a:p>
        </p:txBody>
      </p:sp>
      <p:sp>
        <p:nvSpPr>
          <p:cNvPr id="16" name="Text 3"/>
          <p:cNvSpPr txBox="1"/>
          <p:nvPr/>
        </p:nvSpPr>
        <p:spPr>
          <a:xfrm>
            <a:off x="3424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Familie
</a:t>
            </a:r>
            <a:pPr algn="r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слово темы. Оно означает «семья» и помогает назвать всех близких вместе, когда ребёнок рассказывает о своём доме, родителях, брате, сестре и бабушке с дедушкой.
</a:t>
            </a:r>
            <a:endParaRPr lang="en-US" sz="1536" dirty="0"/>
          </a:p>
        </p:txBody>
      </p:sp>
      <p:sp>
        <p:nvSpPr>
          <p:cNvPr id="17" name="Text 4"/>
          <p:cNvSpPr txBox="1"/>
          <p:nvPr/>
        </p:nvSpPr>
        <p:spPr>
          <a:xfrm>
            <a:off x="18826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Mutter, der Vater
</a:t>
            </a:r>
            <a:pPr algn="r" indent="0" marL="0">
              <a:lnSpc>
                <a:spcPct val="100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называют маму и папу. Они очень нужны в первых предложениях, потому что дети чаще всего начинают рассказ именно с родителей: кто это, как зовут и чем они занимаются.
</a:t>
            </a:r>
            <a:endParaRPr lang="en-US" sz="1358" dirty="0"/>
          </a:p>
        </p:txBody>
      </p:sp>
      <p:sp>
        <p:nvSpPr>
          <p:cNvPr id="18" name="Text 5"/>
          <p:cNvSpPr txBox="1"/>
          <p:nvPr/>
        </p:nvSpPr>
        <p:spPr>
          <a:xfrm>
            <a:off x="54994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Eltern, das Kind
</a:t>
            </a:r>
            <a:pPr algn="l" indent="0" marL="0">
              <a:lnSpc>
                <a:spcPct val="100000"/>
              </a:lnSpc>
              <a:buNone/>
            </a:pPr>
            <a:r>
              <a:rPr lang="en-US" sz="6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 Eltern и das Kind помогают говорить не только о маме и папе, но и о самом ребёнке. Так рассказ становится понятнее и звучит как настоящая семейная история.
</a:t>
            </a:r>
            <a:endParaRPr lang="en-US" sz="1431" dirty="0"/>
          </a:p>
        </p:txBody>
      </p:sp>
      <p:sp>
        <p:nvSpPr>
          <p:cNvPr id="19" name="Text 6"/>
          <p:cNvSpPr txBox="1"/>
          <p:nvPr/>
        </p:nvSpPr>
        <p:spPr>
          <a:xfrm>
            <a:off x="62962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Oma, der Opa
</a:t>
            </a:r>
            <a:pPr algn="l" indent="0" marL="0">
              <a:lnSpc>
                <a:spcPct val="100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обозначают бабушку и дедушку. Они придают рассказу теплоту, потому что в семье важны не только родители, но и старшие родственники, которые любят, заботятся и делятся историями.
</a:t>
            </a:r>
            <a:endParaRPr lang="en-US" sz="13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первая фраза звучит так: Das ist meine Familie. Её легко запомнить и использовать в начале рассказа. После неё можно назвать маму, папу, брата или сестру.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сказать: «Это моя семья»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заметить форму meine и mein. Meine употребляется со словами женского рода и во множественном числе, а mein — со словами мужского и среднего рода. Для 3 класса достаточно запомнить готовые образцы.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die Mutter означает маму. В рассказе о ней удобно использовать короткие и добрые слова: lieb, nett, fröhlich, fleißig. Они сразу создают тёплый образ.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сказать: Meine Mutter heißt Anna. Sie ist nett. Такие фразы короткие, но уже помогают представить человека. Для младших школьников это очень удобно и совсем не страшно.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хороший пример: Sie kocht gern. Так ребёнок говорит не только о маме, но и о том, что она любит делать. Одно действие делает рассказ живым и понятным.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Мама: die Mutter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добавить: Er spielt gern mit mir. Тогда рассказ становится тёплым и личным. Папа помогает семье, а ещё проводит время с ребёнком — и это очень важно.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der Vater обозначает папу. Для описания подходят простые слова: stark, ruhig, klug, freundlich. Они помогают показать, каким бывает папа в семье.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фраза: Mein Vater heißt Sergej. Er arbeitet viel. Здесь есть имя и короткое сообщение о том, чем папа занимается. Это легко понять и легко повторить.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Папа: der Vater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 и сестра: der Bruder und die Schwester
</a:t>
            </a:r>
            <a:endParaRPr lang="en-US" sz="3069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der Bruder и die Schwester нужны, чтобы рассказать о братьях и сёстрах. Примеры очень простые: Ich habe einen Bruder. Ich habe eine Schwester. Их легко выучить и произнести.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сказать: Mein Bruder ist älter. Meine Schwester ist jünger. Для 3 класса этого достаточно. Ещё лучше, если ребёнок добавит имя и общее дело: Wir spielen zusammen.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 Oma и der Opa обозначают бабушку и дедушку. Эти слова звучат особенно тепло, потому что с ними связаны забота, уют и семейные традиции.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и дедушка: die Oma und der Opa
</a:t>
            </a:r>
            <a:endParaRPr lang="en-US" sz="3084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описания подойдут слова alt, gut, liebevoll. Они помогают сказать о старших родственниках уважительно и доброжелательно, без сложных выражений и длинных предложений.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сказать: Meine Oma backt gern. Mein Opa liest gern. А фраза Oma und Opa erzählen Geschichten делает рассказ живым и почти похожим на маленькую сказку.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— выучить модели: Das ist ... и Ich habe ... . Они помогают быстро начать рассказ и не теряться. Даже одно-двух слов уже достаточно для первого ответа.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слова и маленькие предложения
</a:t>
            </a:r>
            <a:endParaRPr lang="en-US" sz="3041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можно сказать: Meine Familie ist ... или Wir sind ... . Такие фразы помогают назвать семью целиком. Ребёнок может сообщить, большая она или маленькая, и это уже будет настоящий рассказ.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очень простые: Ich habe eine Familie. Meine Familie ist groß. Эти предложения короткие, но в них уже есть главное: кто есть в семье и какой она бывает.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 — добавить действия: Wir wohnen zusammen. Die Mutter kocht. Der Vater hilft. Так из нескольких коротких фраз получается связный устный ответ без лишней сложности.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семья дома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семья делает много полезного: helfen, kochen, lesen, spielen, aufräumen. Эти слова легко связать с привычными делами, которые ребёнок видит каждый день и даже немного помогает выполнять.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сказать: Wir helfen zu Hause. Meine Mutter kocht das Abendessen. Mein Bruder räumt sein Zimmer auf. Такие фразы показывают порядок, заботу и маленькую домашнюю команду.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550" y="1736750"/>
            <a:ext cx="2137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68400" y="1736750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70875" y="1739000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10080" y="1739000"/>
            <a:ext cx="337500" cy="337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307593" y="1736750"/>
            <a:ext cx="299250" cy="342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делаем вместе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4040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Гуляем
</a:t>
            </a:r>
            <a:pPr algn="l" indent="0" marL="0">
              <a:lnSpc>
                <a:spcPct val="100000"/>
              </a:lnSpc>
              <a:buNone/>
            </a:pPr>
            <a:r>
              <a:rPr lang="en-US" sz="58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гуляем вместе по выходным и смотрим вокруг, как меняется погода. Такие прогулки делают тему семьи живой и понятной, а слово spazieren gehen легко запоминается.
</a:t>
            </a:r>
            <a:endParaRPr lang="en-US" sz="1176" dirty="0"/>
          </a:p>
        </p:txBody>
      </p:sp>
      <p:sp>
        <p:nvSpPr>
          <p:cNvPr id="16" name="Text 3"/>
          <p:cNvSpPr txBox="1"/>
          <p:nvPr/>
        </p:nvSpPr>
        <p:spPr>
          <a:xfrm>
            <a:off x="37256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Играем
</a:t>
            </a:r>
            <a:pPr algn="l" indent="0" marL="0">
              <a:lnSpc>
                <a:spcPct val="100000"/>
              </a:lnSpc>
              <a:buNone/>
            </a:pPr>
            <a:r>
              <a:rPr lang="en-US" sz="56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Настольные и подвижные игры объединяют всех дома. Фраза Wir spielen zusammen звучит очень просто, а знакомая ситуация помогает ребёнку сразу связать слово с действием.
</a:t>
            </a:r>
            <a:endParaRPr lang="en-US" sz="1129" dirty="0"/>
          </a:p>
        </p:txBody>
      </p:sp>
      <p:sp>
        <p:nvSpPr>
          <p:cNvPr id="17" name="Text 4"/>
          <p:cNvSpPr txBox="1"/>
          <p:nvPr/>
        </p:nvSpPr>
        <p:spPr>
          <a:xfrm>
            <a:off x="70472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Смеёмся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показывает, что дома всем хорошо и уютно. Слово lachen помогает передать настроение семьи, а весёлые моменты дети обычно вспоминают без всяких подсказок.
</a:t>
            </a:r>
            <a:endParaRPr lang="en-US" sz="1158" dirty="0"/>
          </a:p>
        </p:txBody>
      </p:sp>
      <p:sp>
        <p:nvSpPr>
          <p:cNvPr id="18" name="Text 5"/>
          <p:cNvSpPr txBox="1"/>
          <p:nvPr/>
        </p:nvSpPr>
        <p:spPr>
          <a:xfrm>
            <a:off x="5386430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Рисуем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 вместе подходит и для урока, и для дома. Если мама, папа или брат рисуют рядом, слово malen запоминается особенно легко, потому что действие видно сразу.
</a:t>
            </a:r>
            <a:endParaRPr lang="en-US" sz="1158" dirty="0"/>
          </a:p>
        </p:txBody>
      </p:sp>
      <p:sp>
        <p:nvSpPr>
          <p:cNvPr id="19" name="Text 6"/>
          <p:cNvSpPr txBox="1"/>
          <p:nvPr/>
        </p:nvSpPr>
        <p:spPr>
          <a:xfrm>
            <a:off x="2064818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Едим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семья садится за стол, дети быстро понимают выражение zusammen essen. Общий ужин — это спокойный, тёплый момент, где каждый может рассказать, как прошёл день.
</a:t>
            </a:r>
            <a:endParaRPr lang="en-US" sz="11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и праздники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семье отмечают Geburtstag. Все собираются вместе, поздравляют именинника, поют песню и едят торт. Это самый понятный праздник для младших школьников.
</a:t>
            </a:r>
            <a:endParaRPr lang="en-US" sz="1366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и Новый год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приходят Weihnachten и Neujahr. Дома украшают комнату, ставят ёлку и готовят подарки. В такие дни особенно чувствуется семейное настроение.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обычный семейный вечер
</a:t>
            </a:r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наступает привычный семейный ужин по воскресеньям. В этот момент все сидят вместе, разговаривают и вспоминают, что произошло за неделю.
</a:t>
            </a:r>
            <a:endParaRPr lang="en-US" sz="13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Моё место в семье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тоже часть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могу сказать: Ich bin ein Kind. Если нужно, я добавляю: Ich bin ein Sohn или Ich bin eine Tochter. Эти короткие фразы помогают назвать себя по-немецки спокойно и уверенно.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я делаю дома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помогаю дома и стараюсь быть полезным. Ich helfe zu Hause, ich lerne gern und ich spiele mit meiner Familie. Так ребёнок показывает, что он участвует в жизни семьи не меньше взрослых.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64378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37978"/>
            <a:ext cx="337500" cy="3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70332"/>
            <a:ext cx="337500" cy="27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у меня семья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описания семьи подойдут слова freundlich, nett и lustig. Они звучат понятно и создают тёплую картину, где всем приятно быть рядом друг с другом.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семья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Meine Familie ist groß. В ней много людей, и у каждого есть своё место. Для младших школьников это простой способ сказать, что дома всегда шумно и весело.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семья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Meine Familie ist klein. Это тоже хорошо, потому что в такой семье можно больше времени проводить вместе. Короткая фраза помогает описать семью без сложных объяснений.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назвать число членов семьи: Wir sind vier. Wir sind fünf. Такое предложение очень короткое, но сразу даёт ясную и полезную информацию о семье.
</a:t>
            </a:r>
            <a:pPr algn="ctr" indent="0" marL="0">
              <a:lnSpc>
                <a:spcPct val="100000"/>
              </a:lnSpc>
              <a:buNone/>
            </a:pPr>
            <a:r>
              <a:rPr lang="en-US" sz="5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нас
</a:t>
            </a:r>
            <a:endParaRPr lang="en-US" sz="10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люблю свою семью, потому что рядом с ней спокойно и радостно. Фраза Ich liebe meine Familie помогает сказать о самом главном простыми словами.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я люблю в своей семье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 нравится, что моя семья важна для меня. Она поддерживает меня, когда я учусь, играю или немного устаю. Это очень понятная и тёплая мысль.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вижу, что семья помогает мне каждый день. В ней можно услышать добрые слова, получить совет и просто почувствовать себя нужным. Это делает дом особенно хорошим.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 приятно, когда моя семья смеётся вместе со мной. В такие моменты всё становится легче и веселее, а слово froh отлично передаёт хорошее настроение.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семейный уют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кухне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вся семья собирается на кухне. Кто-то пьёт чай, кто-то ест завтрак, а кто-то уже торопится в школу. В комнате тихо и уютно, и сразу понятно: zu Hause всем спокойно и хорошо.
</a:t>
            </a:r>
            <a:endParaRPr lang="en-US" sz="1324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в гостиной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семья отдыхает в гостиной. Дети читают, взрослые разговаривают, а рядом горит тёплый свет. Это простая картина дома, где das Wohnzimmer становится любимым местом для общения и отдыха.
</a:t>
            </a:r>
            <a:endParaRPr lang="en-US" sz="1172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комната
</a:t>
            </a:r>
            <a:pPr algn="ctr" indent="0" marL="0">
              <a:lnSpc>
                <a:spcPct val="100000"/>
              </a:lnSpc>
              <a:buNone/>
            </a:pPr>
            <a:r>
              <a:rPr lang="en-US" sz="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детской комнате лежат книги, игрушки и рисунки. Здесь можно делать уроки, играть и мечтать. Такое личное пространство помогает ребёнку почувствовать, что дом — это его маленький мир.
</a:t>
            </a:r>
            <a:endParaRPr lang="en-US" sz="131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Familie — семья, die Mutter — мама, der Vater — папа. Эти слова лучше повторять вслух несколько раз, чтобы они быстро узнавались и не путались.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для запоминания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Bruder — брат, die Schwester — сестра, die Oma — бабушка. Полезно соединять слово с картинкой или с человеком из своей семьи, так запоминание идёт легче.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Opa — дедушка, das Kind — ребёнок, zu Hause — дома. Короткие пары помогают сразу понять значение и не бояться немецких слов на уроке.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zusammen — вместе. Это маленькое слово часто встречается в теме семьи и делает фразы тёплыми, простыми и очень понятными для младших школьников.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назвать семью одной короткой фразой: Das ist meine Familie. Потом ребёнок добавляет знакомые слова и сразу начинает говорить по-немецки без страха и длинных правил.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удобно сказать, кто есть кто: Ich habe eine Mutter und einen Vater. Ich habe einen Bruder oder eine Schwester. Эти предложения очень короткие, но уже похожи на настоящий рассказ.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закончить несколькими действиями: Wir wohnen zusammen. Wir helfen zu Hause. Wir spielen gern zusammen. Получается маленький, но связный монолог из понятных фраз.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 для рассказа о семье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самый тёплый семейный момент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дома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Однажды мы отмечали день рождения дома. На столе стоял торт, а вокруг собралась вся семья. Wir waren zusammen, wir haben gelacht, und es war schön — этот вечер я помню очень хорошо.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в выходной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выходной мы пошли гулять всей семьёй. Мы шли медленно, разговаривали и смотрели на деревья и небо. Было спокойно, тепло и весело, потому что рядом были самые близкие люди.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я узнал(а) о теме «Über meine Familie»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выучил(а) важные слова о семье и смог(ла) составить короткий рассказ по-немецки. Теперь Familie, Mutter, Vater, Bruder, Schwester и другие слова звучат понятнее и ближе.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2026-05-25T04:15:42Z</dcterms:created>
  <dcterms:modified xsi:type="dcterms:W3CDTF">2026-05-25T04:15:42Z</dcterms:modified>
</cp:coreProperties>
</file>