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пространство, отношения и чувство принадлежности.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There Is No Place like Home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близка каждому подростку: о ней легко говорить на английском через личный опыт, описание пространства и бытовых привычек. Она также помогает сравнивать культурные представления о семье, приватности и личном пространстве.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дома важна в 10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жилья: словарь и основные различия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Apartment и townhouse чаще встречаются в городах: они удобны, обычно ближе к транспорту и сервисам, но часто уступают по площади и уровню приватности.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Смежная застройка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Semi-detached house и terraced house занимают промежуточное положение: они обычно компактнее отдельных домов, но практичны для семей и заметно экономичнее по стоимости.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Detached house даёт больше пространства и самостоятельности, однако требует больших расходов на содержание, уборку и ремонт, особенно если жильё большое или старое.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Общежитие и временное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Dormitory подходит для учёбы и общения, но предполагает ограниченную личную зону. Такой формат часто выбирают студенты и те, кому важно жить недорого.
</a:t>
            </a:r>
            <a:endParaRPr lang="en-US" sz="931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Загородные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Cottage и country house ассоциируются с природой, тишиной и более спокойным ритмом жизни. Эти слова особенно полезны при сравнении городских и сельских условий.
</a:t>
            </a:r>
            <a:endParaRPr lang="en-US" sz="9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 и предметы интерьера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room, kitchen, bedroom, bathroom, hallway, dining room, study и attic — это базовый словарь темы. Он помогает точно описывать планировку дома и повседневные маршруты внутри него.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помещений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комната выполняет свою функцию: гостиная — для общения, кухня — для еды, спальня — для сна, а study — для учёбы, работы и сосредоточенной деятельности.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sofa, armchair, wardrobe, shelves, desk и mirror особенно важны, когда нужно рассказать о порядке в комнате, удобстве и способах хранения вещей.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Fridge и washing machine относятся к самым частотным предметам дома. Они помогают описать не только интерьер, но и практичность жилья в реальной жизни.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уюта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Curtains, carpet и lamp создают атмосферу помещения. Эти слова полезны для более точных и выразительных описаний, когда нужно подчеркнуть комфорт или стиль интерьера.
</a:t>
            </a:r>
            <a:endParaRPr lang="en-US" sz="8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58529"/>
            <a:ext cx="3377400" cy="2130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жилья по ключевым параметрам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разные типы жилья соотносятся с приватностью, удобством и образом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жилья зависит от бюджета, размера семьи, возраста жильцов и того, что важнее: удобство, приватность или доступность.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теме жилья; общеизвестные характеристики типов домов
</a:t>
            </a:r>
            <a:endParaRPr lang="en-US" sz="6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дом комфортным и привлекательным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дома складывается не только из обстановки, но и из условий, которые помогают учиться, отдыхать и чувствовать себя спокойно каждый день.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первое место выходят безопасность, приватность и расположение: именно они сильнее всего влияют на повседневное ощущение удобства.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факторов домашнего комфорта,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и распределение ответственности
</a:t>
            </a:r>
            <a:endParaRPr lang="en-US" sz="2181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доме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Vacuuming, doing the laundry и cooking simple meals формируют практические навыки, которые особенно важны в подростковом возрасте. Так человек постепенно учится действовать самостоятельно и без постоянных напоминаний.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бытовым обязанностям относятся уборка комнаты, мытьё посуды, вынос мусора и помощь с покупками. Эти дела кажутся простыми, но именно они поддерживают порядок и экономят время всей семьи.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Feeding pets и помощь младшим членам семьи развивают внимательность и уважение к чужим потребностям. Дом становится пространством, где обязанности распределяются не формально, а по взаимному доверию.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chores помогают выстроить routine, в которой домашние дела не откладываются на потом. Это снижает хаос и делает жизнь дома более предсказуемой и спокойной.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часто используются слова household tasks, responsibility и chores. Они позволяют говорить о повседневной жизни точно, естественно и без излишне общих формулировок.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поддерживается порядок в доме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семейной рутины: от потребности в порядке к устойчивым правилам и спокойной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встречает теплом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дня человек открывает дверь и сразу замечает привычные детали: свет в окне, знакомый запах ужина, тишину коридора. Именно такие мелочи создают ощущение, что тебя ждали, а не просто впустили внутрь.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доверие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важна не только общая атмосфера, но и возможность побыть одному. Собственная комната или хотя бы уголок для отдыха показывает, что личные границы уважают, а самостоятельность воспринимают всерьёз.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семейном доме часто остаются следы разговоров, праздников и повседневных привычек. Поэтому home воспринимается не как здание, а как пространство, где сохраняются воспоминания, поддержка и ощущение принадлежности.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эмоциональное пространство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44" y="1648250"/>
            <a:ext cx="932513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дома на английском языке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Cosy, spacious, cramped, bright и quiet помогают передать первое впечатление от жилья. Эти слова особенно полезны, когда нужно кратко и точно оценить атмосферу комнаты или дома.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для учёбы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small, in need of repair и good for studying позволяют дать более точную характеристику. Эти выражения помогают строить аргументированное описание, а не ограничиваться общими словами.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Appliances, fridge, washing machine и lighting нужны, чтобы говорить о практичности жилья. Такой словарь позволяет оценить не только внешний вид, но и удобство дома в реальной жизни.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to the city centre, with a nice view и fully furnished — полезные выражения для сравнения жилья. Они помогают объяснить, почему один вариант кажется более удобным или привлекательным.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 обстановка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Furniture, curtains, carpet, shelves и decorations описывают наполнение комнаты. С их помощью легко показать, насколько пространство функционально, аккуратно оформлено и подходит для повседневной жизни.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проводят больше всего времени дома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и рабочая зона оказываются самыми значимыми, потому что там сочетаются отдых, личные дела и учебные задачи.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уголок подростка задаёт ритм дня: именно он связывает сон, учёбу и цифровое общение.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типичного распорядка подростка дома.
</a:t>
            </a:r>
            <a:endParaRPr lang="en-US" sz="7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48490"/>
            <a:ext cx="3377400" cy="181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традиции в разных странах и культурах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бытовые привычки отражают нормы вежливости, приватности и семейного общения.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разных культурах объединяет схожие ценности, но выражает их через разные бытовые правила и ритуалы.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Культурологические обзоры и общеизвестные бытовые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 и правила поведения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следить за исправностью розеток, вилок и проводов, не трогать электроприборы мокрыми руками и сразу сообщать взрослым о запахе гари или искрении.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утечке газа нельзя включать свет или использовать открытый огонь; следует открыть окно, выйти и вызвать emergency-службы. Сломанную технику не используют до проверки.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знать, где находятся выходы, огнетушитель и alarm, не перегружать sockets, не оставлять плиту без присмотра и уметь быстро покинуть помещение при smoke.
</a:t>
            </a:r>
            <a:endParaRPr lang="en-US" sz="926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 двери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дверь незнакомым людям без разрешения взрослых. Дом считается safe только тогда, когда правила поведения соблюдаются всеми членами семьи постоянно.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хранят отдельно от еды и бытовой химии, а проходы и exit должны оставаться свободными. Это снижает hazard и помогает действовать спокойно в любой emergency.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пространства к личному уголку
</a:t>
            </a:r>
            <a:endParaRPr lang="en-US" sz="281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организации комнаты подростка: от базового разделения пространства к комфортной среде для учёбы и отдыха.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под рукой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дом начинается с личной комнаты: здесь есть удобная кровать, стол для учёбы и место для вещей, которые нужны каждый день. Такой интерьер помогает сохранять порядок и быстро переключаться между отдыхом и заданиями.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жизни после уроков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не только учиться, но и отдыхать, общаться, заниматься хобби. Поэтому идеальный дом часто ассоциируется с тихим районом, быстрым интернетом, балконом или двориком и зоной, где можно спокойно проводить время с друзьями.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подростки видят идеальный дом
</a:t>
            </a:r>
            <a:endParaRPr lang="en-US" sz="29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жилья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заметны близость школы и транспорта, а для семьи чаще всего решающими становятся цена и безопасность района.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жилья строится как компромисс: практичность важна, но бюджет обычно задаёт границы возможного.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общих критериев выбора жилья.
</a:t>
            </a:r>
            <a:endParaRPr lang="en-US" sz="7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86" y="1572005"/>
            <a:ext cx="301528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38997"/>
            <a:ext cx="491100" cy="43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00" y="3864916"/>
            <a:ext cx="491100" cy="43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связанные с жильём и домашней средой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Аренда и покупка жилья в крупных городах часто становятся недоступными для семей с ограниченным бюджетом. Из-за этого приходится жертвовать площадью, ремонтом или расположением.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пространство затрудняет учёбу, отдых и хранение вещей. Когда у подростка нет личной зоны, возрастает усталость и усиливается ощущение постоянного давления.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соседи, улица или тонкие стены мешают сну и концентрации. В такой среде сложнее готовиться к урокам, отдыхать и соблюдать привычный режим.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приватности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возможности побыть одному влияет на психологический комфорт. Подросткам особенно важно иметь пространство, где можно спокойно читать, учиться и обдумывать личные вопросы.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жилья напрямую связано с учебными результатами, здоровьем и самочувствием. Поэтому проблема дома выходит за рамки быта и становится социальной темой.
</a:t>
            </a:r>
            <a:endParaRPr lang="en-US" sz="6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93961"/>
            <a:ext cx="3377400" cy="2259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выражения по теме дома
</a:t>
            </a:r>
            <a:endParaRPr lang="en-US" sz="2514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устойчивые выражения и использовать их в речи о доме, семье и переезде.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передают не только место проживания, но и ощущение близости, привычности и личного комфорта.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House and Home.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литературе, кино и повседневной речи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дом часто хранит семейную историю, следы прошлого и ощущение корней. Через него авторы показывают связь человека с детством, традицией и местом, где формируется личность.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дом может стать местом напряжения, одиночества или потери. Тогда знакомые стены не успокаивают, а, наоборот, подчёркивают внутреннюю неустроенность героев.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Киноязык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домашний интерьер помогает раскрыть характеры и отношения между поколениями. Порядок, свет, теснота или пустота в кадре часто говорят о семье не меньше диалогов.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home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house обычно называют здание, а home — место, с которым связаны тепло, привычка и принадлежность. Это различие особенно важно для точного понимания английских текстов.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показывает, что дом — это не только пространство с комнатами и мебелью, но и система отношений, правил и ценностей. Именно они создают безопасность, порядок и чувство принадлежности.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 больше, чем место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2026-05-31T16:06:59Z</dcterms:created>
  <dcterms:modified xsi:type="dcterms:W3CDTF">2026-05-31T16:06:59Z</dcterms:modified>
</cp:coreProperties>
</file>