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 развитие реализма в русской литературе XIX века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научилась видеть жизнь без прикрас?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стал необходимостью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России вырос из перемен эпохи: общественные споры, новые журналы, кризис крепостничества и опыт войн заставили писателей внимательнее смотреть на действительность и судьбу человека в ней.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традиция ещё сильна, но в ней уже заметны интерес к личности, истории и национальному характеру.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обращается к бытовой точности, разговорной речи и социальной обусловленности героя; обычный человек становится центральной фигурой.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Н. В. Гоголь, В. Г. Белинский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творчество и критика утвердили мысль о литературе как о правдивом отражении жизни, характеров и общественных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русского реализма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художественных предпосылок к зрелым формам реализма в XIX веке.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герой в своей эпохе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образ человека, который не существует вне среды, привычек и исторического момента. В романе в стихах важны не только чувства героев, но и точность деталей дворянского быта, языка и поведения, делающая картину жизни особенно убедительной.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«Повести Белкина»: простота, за которой стоит правда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повестях повседневные события звучат без украшательства, но не теряют глубины. Пушкин показывает, что в обычной истории могут раскрыться характер, случай, нравственный выбор и скрытая драматичность человеческих отношений.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история и личная ответственность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здесь не служат фоном: они проверяют героя на верность слову и чести. Через Петра Гринева Пушкин показывает, как человек становится самим собой в столкновении с эпохой, долгом и внутренним нравственным законом.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как основа русского реализма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 и социальная сатира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частный случай обнажает систему: страх перед проверкой вскрывает ложь, чинопочитание и привычку жить видимостью, а не реальным делом.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дорога Чичикова превращается в обзор помещичьей России, где характеры соединяют комизм, застой и духовную опустошённость.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Гротеск, ирония и точная деталь позволяют Гоголю не просто высмеивать пороки, а показывать их как устойчивую черту общественного устройства.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реализма в XIX веке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темы, авторы и художественные приёмы на каждом этапе.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реализма шло от интереса к личности и быту к глубокому анализу общества и внутренней жизни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реализма в середине XIX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числа произведений, росла и роль литературной критики, которая помогала читателям воспринимать роман и повесть как общественно значимые тексты.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приходится на 1850–1870-е годы: именно тогда реализм становится ведущим направлением и теснее связан с общественной жизнью.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школьному литературному канону XIX века; данные приведены в относительной форме
</a:t>
            </a:r>
            <a:endParaRPr lang="en-US" sz="7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и журнальная критика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натуральной школы обращаются к обычным городским и провинциальным сценам, где особенно заметны бедность, зависимость и социальные контрасты.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незаметный герой, чья судьба показывает не только личную уязвимость, но и несправедливость общественного порядка.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«Отечественные записки» превратили литературное обсуждение в общественное событие, где спорили о задачах искусства и его гражданской роли.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Белинского укрепили требование правды в литературе и убедили современников, что книга должна говорить о реальной жизни, а не уходить в отвлечённость.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и реализм психологической тонкости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Тургенев показывает крепостную деревню не как схему, а как живую среду с её трудом, привычками и скрытым человеческим достоинством.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писателя особенно важны сомнение, внутренняя неуверенность и тонкая связь человека с пейзажем, усадьбой и атмосферой времени; именно через них раскрывается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русского реалистического романа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личности в русской прозе почти всегда раскрывается через столкновение с обществом, семьёй и историческим временем.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социальных и психологических мотивов показывает двойную природу реализма: он объясняет человека через среду и внутренний выбор.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века: Пушкин, Гоголь, Тургенев, Толстой, Достоевский, Островский.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эпопея и нравственный поиск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исторические события не служат фоном: они определяют судьбы семей, мировоззрение героев и саму логику повествования.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связывает масштаб истории с частной жизнью, показывая, как война, реформы и общественные перемены отражаются в повседневных решениях людей.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интересует не только поступок, но и его нравственный источник: сомнение, самообман, ответственность, способность к духовному росту или нравственному падению.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жеста, интонации и внутреннего монолога создаёт эффект живого наблюдения и делает эпопею одновременно исторической и глубоко личной.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Достоевский: реализм предельных состояний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исследует человека в момент духовного кризиса, когда социальное давление, бедность и идея вступают в острый конфликт с совестью и верой.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романах важны не столько события, сколько столкновение сознаний: спор о добре и зле, свободе и долге разворачивается в диалоге и исповеди.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напряжённость усиливается резкими переломами, внутренними монологами и символическими сценами, которые показывают, как идея меняет судьбу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русского реализма и их вклад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авторов, ключевых произведений и художественного значения.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развивался усилиями разных жанров и авторов: от прозы и сатиры до эпопеи и драмы, сохраняя общую установку на правду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 и реализм в драматургии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точно передаёт уклад города и семьи, где деньги, власть и привычка определяют поведение людей и создают узнаваемую социальную картину.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и «Бесприданнице» личное чувство сталкивается с жёсткими нормами, из-за чего внутренний протест героя приобретает драматическую силу.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реплики, бытовые обороты и речевые различия помогают увидеть характеры не в отвлечении, а в конкретной жизненной среде.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реалистическое произведение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шагов, характерная для реалистической прозы и драмы XIX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реалистического изображения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часто работают вместе: одна сцена может одновременно показывать статус героя, его речь, настроение и скрытое напряжение.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психологическая деталь наиболее значимы, потому что именно они сильнее всего раскрывают характер, мотивы и внутренний конфликт персонажа.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художественной практике русских реалистов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русского реализма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создал устойчивый национальный канон, в котором художественная форма соединяется с гражданской позицией и вниманием к судьбе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повлиял на европейскую прозу второй половины XIX века, особенно в области психологического анализа, социального романа и нравственной проблематики.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реализма подготовила литературу XX века, сохранив ценность как образец художественной правды и как школа философского размышления о человеке.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остаётся актуальным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произведения помогают увидеть, как социальные условия влияют на характер, выбор и жизненные возможности человека в разные эпохи.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различать внешнее поведение и скрытые мотивы, что особенно важно для понимания конфликтов в семье, школе и обществе.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бедности, власти, образования и моральной ответственности не утратили значимости, потому что связаны с повседневным человеческим опытом.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русская классика XIX века остаётся не только литературным наследием, но и живым разговором о свободе и цене выбора.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2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XIX века: литература правды и ответственности
</a:t>
            </a:r>
            <a:endParaRPr lang="en-US" sz="382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показал, что судьба человека неотделима от истории, общества и нравственного выбора. Именно поэтому он остаётся одной из самых сильных традиций русской культуры.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2026-05-19T20:13:09Z</dcterms:created>
  <dcterms:modified xsi:type="dcterms:W3CDTF">2026-05-19T20:13:09Z</dcterms:modified>
</cp:coreProperties>
</file>