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признака, один закон: как Мендель объяснил наследование.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закон независимого наследования признаков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который изменил генетику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посевной, потому что его признаки легко различимы, а потомство удобно прослеживать по поколениям. Изучение двух признаков одновременно позволило увидеть независимость их наследования при отсутствии сцепления.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 — это одна из возможных форм гена. Именно разные аллели определяют альтернативные варианты признака, например доминантный и рецессивный.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аллелей организма. В задачах по дигибридному скрещиванию его часто записывают как AaBb, если особь гетерозиготна по двум генам.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проявляющихся признаков организма. Он зависит не только от генотипа, но и от того, какие аллели оказываются доминантными.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 одного гена, например Aa или Bb. При полном доминировании в её фенотипе проявляется доминантный вариант признака.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родительского скрещивания и F1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классической задаче исходные организмы часто записывают как AABB и aabb. Такая запись сразу показывает, что каждая особь несёт противоположные сочетания двух признаков.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первого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скрещивания все гибриды F1 получают генотип AaBb. При полном доминировании они одинаковы по фенотипу, хотя несут разные аллели обоих генов.
</a:t>
            </a:r>
            <a:endParaRPr lang="en-US" sz="1440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хромосом помогает понять, как аллели A/a и B/b переходят в гаметы. Именно это делает F1 дигетерозиготами и подготавливает появление расщепления во втором поколении.
</a:t>
            </a:r>
            <a:endParaRPr lang="en-US" sz="13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 к объяснению разнообразия потомства: каждая гамета несёт лишь одну комбинацию аллелей двух генов.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анализа Менделя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гамет образует организм AaBb при независимом расхождении аллелей.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дигибридного скрещивания
</a:t>
            </a:r>
            <a:endParaRPr lang="en-US" sz="278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ход классического опыта при полном доминировании и отсутствии сцепления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потомков несёт оба доминантных признака, а двойной рецессивный фенотип встречается реже всего.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 дигибридного скрещивания Менделя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 F2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указывает на независимое наследование двух генов без сцепления.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Пеннета показывает, как из 16 комбинаций генотипов формируются четыре фенотипические группы при полном доминировании.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фенотип может соответствовать нескольким генотипам, поэтому фенотипическое и генотипическое расщепление не совпадают.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потомства F2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AaBb × AaBb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при независимом наследовании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сочетания двух независимых событий равна произведению их вероятностей. Поэтому расчёт для дигибридного скрещивания можно вести по каждому гену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доминантных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вероятность доминантного проявления по каждому гену равна ¾, то для двух признаков вместе получаем 9/16. Это соответствует наибольшей группе потомства.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рецессивных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 обоим генам требуется рецессивный фенотип, вероятности перемножаются как ¼ и ¼. Так быстро проверяют правильность решётки Пеннета и итоговых долей.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и наблюдаемые результаты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теории и опыта помогает увидеть, насколько близко реальные данные подходят к ожидаемому расщеплению 9:3:3:1.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отклонения в опыте объясняются случайностью и ограниченным числом потомков; общая закономерность при этом сохраняется.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модель дигибридного скрещивания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признаков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разных генов расходятся независимо друг от друга, если соответствующие гены находятся в разных хромосомах или достаточно далеко расположены в одной хромосоме.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независимого распределения в потомстве появляются комбинации признаков, которых не было у родителей. Именно это делает наследование более вариативным и усложняет предсказание фенотипа без расчёта.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Менделя показывает, что признаки наследуются не как единый набор, а по отдельности. Это стало важнейшим основанием классической генетики и анализа наследственной изменчивости.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закона и сцепление генов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рядом в хромосоме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гена расположены близко друг к другу, они чаще переходят в гаметы вместе и ведут себя как сцепленная группа.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9:3:3:1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сцеплении распределение потомков меняется: одни комбинации признаков встречаются чаще ожидаемого, а другие — заметно реже.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обмен участками между гомологичными хромосомами может разорвать сцепление и создать новые сочетания аллелей, хотя при близком расположении генов эффект остаётся ограниченным.
</a:t>
            </a:r>
            <a:endParaRPr lang="en-US" sz="11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на горохе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 — один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наблюдал у гороха форму семян и их окраску, потому что эти признаки легко различить невооружённым глазом. Скрещивание позволило увидеть, как две пары наследственных факторов распределяются независимо и дают четыре фенотипические группы потомства.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во втором поколении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появляются потомки с двумя доминантными признаками, с одним доминантным и одним рецессивным, а также двойные рецессивы. Именно такое распределение делает горох наглядным примером соотношения 9:3:3:1.
</a:t>
            </a:r>
            <a:endParaRPr lang="en-US" sz="106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первого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гибриды выглядели одинаково, если доминантные признаки полностью подавляли рецессивные. На схеме это удобно показать как единый внешний результат, скрывающий разные сочетания аллелей внутри генотипа AaBb.
</a:t>
            </a:r>
            <a:endParaRPr lang="en-US" sz="10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дигибридное скрещивание
</a:t>
            </a:r>
            <a:endParaRPr lang="en-US" sz="245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наследования двух признаков и проверки независимого распределения аллелей.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дополнительная гетерозиготная пара удваивает число возможных гамет, поэтому даже небольшое увеличение числа признаков резко усложняет задачу.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генетическая модель; расчёт по правилу 2^n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типов гамет при увеличении числа гетерозиготных пар
</a:t>
            </a:r>
            <a:endParaRPr lang="en-US" sz="172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 степеням двойки: 2, 4, 8, 16. Это объясняет, почему при многопризнаковом анализе комбинаторика быстро становится очень сложной.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 в наследовании признаков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 гомологичные хромосомы расходятся по разным клеткам, и каждая гамета получает только один набор аллелей. Это создаёт основу для независимого наследования признаков.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метафазе I пары хромосом выстраиваются на экваторе клетки случайным образом. Из-за этого комбинации материнских и отцовских аллелей в гаметах каждый раз оказываются различными.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мейоз обеспечивает комбинативную изменчивость потомства. Чем больше возможных сочетаний хромосом, тем выше наследственное разнообразие в популяции и тем шире материал для отбора.
</a:t>
            </a:r>
            <a:endParaRPr lang="en-US" sz="10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усложняется анализ при переходе от одного признака к двум.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второй пары признаков увеличивает число комбинаций вдвое по каждой гетерозиготной паре и резко расширяет варианты потомства.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и дигибридное скрещивание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 Менделя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закона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объясняет появление у потомков комбинаций, которых не было у родителей. Это особенно важно для понимания того, как наследственные признаки перемешиваются в поколениях.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является одним из главных источников комбинативной изменчивости. Оно увеличивает разнообразие особей внутри популяции и создаёт материал для естественного отбора.
</a:t>
            </a:r>
            <a:endParaRPr lang="en-US" sz="1436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закон используют для расчёта ожидаемых сочетаний полезных признаков при скрещивании растений и животных. Это помогает заранее оценить перспективность конкретных родительских форм.
</a:t>
            </a:r>
            <a:endParaRPr lang="en-US" sz="14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две доминантные характеристики встречаются чаще всего, а двойной рецессивный вариант оказывается самым редким.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Менделя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распределение признаков в потомстве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наследование двух пар признаков при полном доминировании и отсутствии сцепления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две пары признаков наследуются одновременно и почему в потомстве возникает соотношение 9:3:3:1. Закон работает при отсутствии сцепления и помогает понимать наследственное разнообразие.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дигибридном скрещивании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2026-06-01T21:39:41Z</dcterms:created>
  <dcterms:modified xsi:type="dcterms:W3CDTF">2026-06-01T21:39:41Z</dcterms:modified>
</cp:coreProperties>
</file>