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возникновения новых видов: основные направления и тема урока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— формирование новых видов через разные биологические процессы.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насчитывает миллионы видов. Изучение видообразования помогает понять, как происходят изменения и сохранение биоразнообразия.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значение изучения видообразования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«биологический вид» и его критерии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 объединяет особей, которые могут скрещиваться и давать плодовитое потомство, обеспечивая генетическую преемственность.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основан на сходстве формы и строения организма, важном для первоначального различения видов.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учитывает общие гены и сходство ДНК, отражая наследственную близость особей.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Поведенческий критерий включает схожие модели брачного поведения и другие особенности, влияющие на выбор партнёра.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и генетическая изоляция разрывают связь между популяциями, создавая условия для самостоятельного эволюционного пути и формирования новых видов.
</a:t>
            </a:r>
            <a:endParaRPr lang="en-US" sz="1085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 барьер для обмена генами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укрепляет полезные черты, отсекая менее приспособленные варианты. Люди также искусственно отбирают качества для разведения.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естественного и искусственного отбора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вариации появляются в ДНК случайно или под воздействием среды. Некоторые вызывают изменения во внешности или поведении, способствуя приспособлению.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появлении новых признаков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видообразования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барьеры, такие как реки или горы, разделяют популяции, предотвращая обмен генетическим материалом между ними.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белки по разные стороны реки развили различные окраски, что свидетельствует о начальном этапе видообразования.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приводит к накоплению уникальных изменений и формированию отличительных признаков у изолированных групп.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как фактор образования новых видов
</a:t>
            </a:r>
            <a:endParaRPr lang="en-US" sz="2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месте популяция разделяется на группы с разными пищевыми предпочтениями или временем размножения, что ведёт к репродуктивной изоляции.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изменение поведения способствует разделению, когда особи общаются или спариваются по-разному, несмотря на отсутствие географических преград.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видообразование: новые виды внутри одной среды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новых видов возникает благодаря расколу популяций физическими барьерами.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доминирует как механизм, но симпатрия и гибридизация тоже значимы.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биологические исследования за последние 50 лет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способов видообразования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структуре ДНК, возникающие естественным путём или из-за факторов окружающей среды.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полезные мутации распространяются в популяции, способствуя возникновению новых видов и разнообразия.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 влияют на жизнь, но некоторые дают признаки, которые помогают выживанию и размножению.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как база для новых видов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83" y="1647777"/>
            <a:ext cx="426317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разные пути видообразования на примере животных с разными стратегиями эволюции.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происходит через различные пути, часто комбинируемые в природе.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механизмов образования видов у животных
</a:t>
            </a:r>
            <a:endParaRPr lang="en-US" sz="24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усиливает признаки, позволяющие особям успешнее выживать и размножаться в определённых условиях среды.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выгодных черт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условий новые признаки становятся необходимыми, ускоряя процесс образования различных видов в популяциях.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изменяющейся среды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 в формировании видов
</a:t>
            </a:r>
            <a:endParaRPr lang="en-US" sz="26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эволюционной биологии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процесса видообразования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представляет собой скрещивание между особями разных, но генетически близких видов, что может вести к появлению гибридных организмов с уникальными признаками.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исключительных случаях гибриды приобретают устойчивость и способствуют формированию новых видов, особенно если появляются в изолированных от родителей популяциях.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мул — потомок осла и лошади, обладающий высокой выносливостью, хотя зачастую такие гибриды бесплодны и не образуют самостоятельных видов.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Гибридизация: смешение и формирование видов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Галапагос из одной общей популяции развилось более 15 видов вьюрков. Каждый обрел уникальные адаптации к определённому типу пищи и среде обитания.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вьюрков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у вьюрков напрямую связана с рационом и образом жизни. Это явное доказательство действия естественного отбора, формирующего разнообразие видов на основе экологических особенностей.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клюва и эволюция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вьюрки: разнообразие форм и адаптаций
</a:t>
            </a:r>
            <a:endParaRPr lang="en-US" sz="24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особенности, такие как уникальный пение или брачные ритуалы, могут изолировать популяции, препятствуя скрещиванию и даже при отсутствии физических барьеров.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поведенческих изменений возникают новые виды, что подчёркивает важность социального взаимодействия в эволюции.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поведенческая изоляция создаёт условия для накопления генетических и морфологических различий между группами.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поведения в изоляции и видообразовании
</a:t>
            </a:r>
            <a:endParaRPr lang="en-US" sz="26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рост видообразования фиксируется после вымираний и в период Кембрийского взрыва, когда формировались ключевые группы животных.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резкие изменения окружающей среды стимулируют ускоренное появление новых видов.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эволюционной биологии, 2020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скачки в скорости видообразования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возникает вследствие физических барьеров, разделяющих популяции и предотвращающих обмен генами.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происходит, когда группы обитают в разных нишах, даже находясь в одной местности, избегая гибридизации.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изоляция связана с различиями в периодах размножения, что исключает возможность смешения генов.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Поведенческая и генетическая изоляции ограничивают скрещивание из-за уникальных ритуалов ухаживания и несовместимости гамет соответственно.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изоляции, препятствующие скрещиванию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15 тысяч лет в озере Виктория образовалось свыше 500 видов цихлид, приспособленных к разным экологическим условиям и рациону питания.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Цихлиды озера Виктория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бабочек-парусников подтверждают возникновение новых видов, демонстрируя разнообразие в окраске и поведенческих особенностях.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бабочек-парусников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чайки демонстрируют процесс эволюции по кругу, где популяции различаются генетически, но способны гибридизироваться в промежуточных регионах.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кольчатых чаек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образования новых видов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видообразования помогает понять причины исчезновения видов и своевременно выявлять угрозы для экосистем.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процессов происхождения видов раскрывает ключевые аспекты эволюции и структуры живой природы.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способствуют разработке эффективных стратегий сохранения биоразнообразия и поддерживают здоровое функционирование природных 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механизмы видообразования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стал инструментом создания новых пород животных и сортов растений, улучшая хозяйственные качества и разнообразие.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открывает новые перспективы, позволяя создавать организмы с заданными свойствами, но одновременно деятельность человека может угрожать существованию природных видов.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человека: искусственное и современное видообразование
</a:t>
            </a:r>
            <a:endParaRPr lang="en-US" sz="2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— основа разнообразия жизни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формирует живое разнообразие, важное для экосистем и человека. Понимание его механизмов необходимо для сохранения природы и устойчивого развития планеты.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2026-05-08T05:09:50Z</dcterms:created>
  <dcterms:modified xsi:type="dcterms:W3CDTF">2026-05-08T05:09:50Z</dcterms:modified>
</cp:coreProperties>
</file>