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Wir spielen im Hof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по-немецки о дворовых играх, друзьях и правилах.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 тема для немецкого урока
</a:t>
            </a:r>
            <a:endParaRPr lang="en-US" sz="1808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площадка и игры хорошо знакомы детям, поэтому новые слова быстро становятся понятными. На этой теме удобно тренировать короткие вопросы, ответы и простые действия в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328555"/>
            <a:ext cx="754800" cy="6038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02150" y="1285325"/>
            <a:ext cx="517725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по теме двора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Hof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Hof помогает назвать знакомое место, где дети играют после уроков или на перемене. Оно легко запоминается, потому что связано с реальной жизнью и картинкой двора.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Ball
</a:t>
            </a:r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Ball особенно удобно для младших школьников: его можно увидеть, показать и сразу использовать в фразах. С ним легко соединять движение, игру и короткое предложение.
</a:t>
            </a:r>
            <a:endParaRPr lang="en-US" sz="1072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Bewegung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laufen, springen и spielen передают действие очень просто. Ребёнок слышит слово, делает движение и быстрее понимает значение без долгих объяснений.
</a:t>
            </a:r>
            <a:endParaRPr lang="en-US" sz="1156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Freunde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Freunde помогает говорить не только об игре, но и о том, с кем она проходит. Тема дружбы делает урок тёплым, понятным и немного весёлым.
</a:t>
            </a:r>
            <a:endParaRPr lang="en-US" sz="122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Hier, draußen, zusammen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hier, draußen и zusammen показывают место и способ игры. Они короткие, звучные и помогают строить первые фразы о том, где дети играют и как играют вместе.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Ball — мяч во дворе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Ball — одно из самых полезных в этой теме. С ним легко соединять движение и действие: werfen, fangen, rollen. Так слово сразу оживает в речи и не скучает в тетради.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Der Ball ist groß. Der Ball ist bunt. Wir spielen mit dem Ball помогают младшим школьникам видеть предмет, называть его и говорить о нём простыми словами без лишней сложности.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306" y="1285325"/>
            <a:ext cx="431437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13113" y="1285325"/>
            <a:ext cx="517725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глаголы движения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Laufen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обозначает движение вперёд и легко показывается жестом. Фраза Ich laufe помогает ребёнку быстро связать слово с действием и произнести его уверенно.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Springen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springen очень удобен для игры, потому что его можно не только услышать, но и сразу изобразить. Он делает урок живым и помогает детям запомнить слово без усилий.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Rennen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rennen передаёт быстрое движение и хорошо подходит для коротких игровых заданий. Дети легко понимают его по ситуации, особенно когда нужно двигаться по сигналу.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Sitzen und stehen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sitzen и stehen помогают чередовать движение и остановку. Они полезны в играх на внимание, где важно быстро понять команду и выполнить её правильно.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Warten
</a:t>
            </a:r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warten учит не спешить и слушать очередность. Для второго класса это особенно важно: ребёнок ждёт свой ход, а заодно повторяет короткую немецкую фразу.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игра по-немецки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фраз и действий в дворовой игре на уроке немецкого языка.
</a:t>
            </a:r>
            <a:endParaRPr lang="en-US" sz="148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о дворе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spielst du? помогает сразу узнать, во что играет ребёнок. Ответ Ich spiele mit dem Ball короткий и понятный, поэтому его легко повторять хором и в паре.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 spielt ihr? тренирует слово Hof и учит говорить о месте игры. Ответ Wir spielen im Hof показывает, как просто можно назвать знакомое пространство по-немецки.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Wer ist zuerst? помогает договориться о порядке без споров. Ответ Ich bin zuerst звучит ясно и коротко, а значит подходит для второго класса и для игры по очереди.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порядок в игре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eins, zwei, drei, vier, fünf удобно использовать, когда нужно выбрать водящего или посчитать шаги. Так счёт становится частью игры, а не отдельным заданием из учебника.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Eins, zwei, drei — los! Ich zähle. Du bist dran помогают детям слышать порядок и действовать спокойно. Числа запоминаются быстрее, когда они появляются в движении.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которые звучат на уроке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Stopp!, Los!, Komm! помогают быстро начать или остановить игру. Они короткие, звучные и отлично подходят для команд, которые дети слышат и выполняют сразу.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Schnell!, Warte!, Noch einmal! поддерживают темп игры и делают её понятной для всех. Такие сигналы легко произносить, а ещё они хорошо запоминаются благодаря действию.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Ich bin hier. Du bist dran связывают команды с местоимениями и очередностью. Они помогают ребёнку не только слушать, но и говорить о своём месте в игре.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игры и безопасность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безопасных действий во дворе и короткие немецкие выражения для их обсуждения.
</a:t>
            </a:r>
            <a:endParaRPr lang="en-US" sz="1455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играть вместе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zusammen подчёркивает, что двор — это место общей игры. Когда дети действуют вместе, им легче договориться, распределить роли и почувствовать, что игра интереснее и добрее.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друг другу
</a:t>
            </a:r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helfe dir учит не только немецкому, но и внимательности. Ребёнок видит, что помощь в игре нужна просто и естественно: подать мяч, объяснить правило, подождать товарища.
</a:t>
            </a:r>
            <a:endParaRPr lang="en-US" sz="125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Делимся мячом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Wir teilen den Ball показывает важное правило дворовой игры: предметы и внимание нужно делить по очереди. Так дети учатся говорить вежливо и играть без споров.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по-дружески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Freund и Freundin помогают назвать тех, с кем играют во дворе. Короткие фразы на уроке показывают, что дружба выражается не только в словах, но и в поступках.
</a:t>
            </a:r>
            <a:endParaRPr lang="en-US" sz="12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двор кажется особенно шумным и светлым. Дети spielen draußen, бегают и бросают мяч. Солнечная погода делает игру простой и понятной: всё видно, всё движется, и новые слова легко запоминаются.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игра под открытым небом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двор становится пёстрым, потому что листья шуршат под ногами. Дети springen durch Blätter и играют в подвижные игры. Такая картинка помогает связать слово с действием и запомнить его без лишних усилий.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шаги по листьям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могут bauen einen Schneemann, а весной снова laufen und spielen im Hof. Смена сезона показывает, что дворовая игра остаётся интересной в любое время года, только настроение и действия немного меняются.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весна: разные игры во дворе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двор меняется вместе с сезонами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немецкие слова
</a:t>
            </a:r>
            <a:endParaRPr lang="en-US" sz="279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запоминаются лучше, когда ребёнок не только слышит их, но и видит действие. Если der Ball катят, бросают или ловят, новое слово сразу становится понятным и живым.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полезны короткие повторения и движение. Фразы Ich laufe, Du springst, Wir spielen помогают услышать ритм немецкой речи и связать слово с собственным телом, шагом и жестом.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парные формы и простые противопоставления: ich — du, spielen — spielt, hier — dort. Такие пары показывают, как устроена немецкая фраза, и не пугают длинными объяснениями.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 двора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из двух реплик легко запомнить и разыграть в паре. Например: — Spielen wir im Hof? — Ja, gern! Такие слова звучат дружелюбно и сразу задают игру без долгих объяснений.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мяче помогает потренировать простую речь: — Wer hat den Ball? — Ich habe den Ball. Ребёнок говорит о своём действии коротко и уверенно, как настоящий участник игры.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приглашении тоже очень полезен: — Kommst du mit? — Ja, ich komme. Эта модель учит отвечать быстро, вежливо и по делу, а ещё напоминает, что играть приятнее вместе.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договариваются о правилах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дворовой игры показывает, как короткие немецкие фразы помогают организовать совместное действие.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Ball — самый заметный предмет дворовой игры. Его бросают, катят, ловят и передают друг другу. На картинке он сразу привлекает внимание, поэтому новое слово легко связывается с действием и запоминается очень быстро.
</a:t>
            </a:r>
            <a:endParaRPr lang="en-US" sz="107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который всегда в центре внимания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Seil и die Kreide помогают придумать много простых игр. Скакалку можно крутить и перепрыгивать через неё, а мелом — рисовать линии, классики и дорожки. Такие предметы делают немецкие слова очень наглядными.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и мел для весёлых игр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Reifen подходит для подвижных игр, где важно катить, переносить или перепрыгивать. Это удобный предмет для урока, потому что он знаком детям, хорошо выглядит на картинке и помогает говорить о движении без сложных слов.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Обруч как круг для движения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нужны для дворовой игры
</a:t>
            </a:r>
            <a:endParaRPr lang="en-US" sz="2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игре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попросить мяч, место в игре или повторить действие. Оно короткое, удобное и звучит так, как говорят вежливые дети, когда хотят присоединиться без ссоры.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нужно, когда кто-то помог, подал мяч или подождал в очереди. В паре с bitte оно показывает, что игра во дворе может быть не только шумной, но и доброй.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entschuldigung, gern и natürlich помогают говорить мягко и спокойно. Они нужны, чтобы извиниться, согласиться или ответить дружелюбно, не ломая весёлый ритм игры.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игру интересной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становится живой, когда в ней есть движение. Слова schnell, laufen и springen помогают описать быстрые действия так, чтобы ребёнок сразу представил игру во дворе.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тоже важен: Wir spielen wieder звучит просто и радостно. Когда знакомое действие повторяется, дети легче вспоминают слова и чувствуют себя увереннее на уроке.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 делают игру спокойной и приятной. Слова klein, groß, neu помогают коротко описать предметы и ситуации, не перегружая речь длинными объяснениями.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 создают слова lustig и Spaß. Они показывают, что игра — это не только движение, но и радость, смех и желание играть вместе ещё раз.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могут сказать по теме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темы ребёнок может сказать о себе очень просто: Ich spiele im Hof. Такая фраза показывает, что он уже умеет назвать место, действие и себя в одном коротком предложении.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рассказать о своей игре с мячом: Wir spielen mit dem Ball. Здесь видны знакомые слова и правильный порядок слов, а предложение звучит уверенно и понятно.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движение и настроение: Ich laufe und springe. Das macht Spaß. Такие высказывания короткие, но уже очень похожи на настоящую речь, которой ребёнок пользуется в игре.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теме «B. Wir spielen im Hof»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говорить о дворовой игре по-немецки просто и понятно. Ребёнок запоминает слова о движении, друзьях и вежливости и начинает смело говорить короткими фразами.
</a:t>
            </a:r>
            <a:endParaRPr lang="en-US" sz="436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2026-05-25T01:33:09Z</dcterms:created>
  <dcterms:modified xsi:type="dcterms:W3CDTF">2026-05-25T01:33:09Z</dcterms:modified>
</cp:coreProperties>
</file>