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 революции в Европе 1820–1840-х гг.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между реставрацией и революцией: борьба за порядок, свободы и нации.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монархи стремились закрепить новый порядок, но кризисы, неравенство и национальные движения вновь и вновь выводили людей на улицы. В 1820-е, 1830-е и 1848 годах Европа пережила связанные между собой волны протеста.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1815 года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между реставрацией и революцией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европейские державы попытались восстановить старые династии и прежние политические правила. Однако общество уже не соглашалось мириться с безграничной властью монархов и отсутствием представительства.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1820-х и 1830-х годах революционные выступления показывали, что требования конституций, свобод и национального достоинства становятся массовыми. Каждое новое восстание было связано с предыдущим опытом и его уроками.
</a:t>
            </a:r>
            <a:endParaRPr lang="en-US" sz="123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1848 году напряжение достигло предела: экономические трудности, политическое бесправие и национальные конфликты сделали кризис общеевропейским. Именно тогда противостояние реакции и революции стало особенно широким и глубоким.
</a:t>
            </a:r>
            <a:endParaRPr lang="en-US" sz="1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локальных восстаний к общеевропейскому кризису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последовательно развивавшиеся волны протеста: каждая следующая использовала опыт предыдущей и расширяла политические требования.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63" y="2378058"/>
            <a:ext cx="101925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эпохи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исходил из того, что государственная власть должна быть ограничена правом, а граждане — защищены законом. Его сторонники добивались конституций, свобод слова, собраний и участия в политической жизни.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Конституционализм требовал, чтобы власть монарха не была абсолютной и действовала в рамках установленных правил. Для европейцев это означало подчинение правительства законам и появление представительных институтов.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связывал политическую свободу с правом народа на единство и самостоятельность. Он особенно усилился там, где территории были разделены между империями или зависели от чужой власти.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стремилась вернуть и удержать прежний порядок через контроль над обществом, подавление оппозиции и страх перед переменами. Её главными средствами стали цензура, полиция и армия.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1815 года: восстановление порядка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1814–1815 годов создал систему, которая должна была предотвратить новые революции и войны. Европейские державы старались восстановить баланс сил и закрепить решения победителей.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Легитимизм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легитимизма утверждал право старых династий на власть и оправдывал возвращение свергнутых монархов. Так политика Европы связывалась с идеей законности, понимаемой как сохранение престолов.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Меттерних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канцлер Меттерних стал самым известным защитником консервативного порядка. Он видел в революциях угрозу для Европы и активно поддерживал подавление национальных и либеральных движений.
</a:t>
            </a:r>
            <a:endParaRPr lang="en-US" sz="11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реакции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 подвергались строгому надзору, чтобы ограничить распространение критики в адрес монархов. Цензура должна была не допустить, чтобы политические идеи быстро переходили в открытую оппозицию.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использовалась как главная опора власти против восставших городов и регионов. Военное подавление нередко решало исход кризиса быстрее, чем переговоры или уступки монархов.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и аресты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полиция следила за кружками, клубами и университетской средой, где обсуждались реформы и революционные идеи. Подозреваемых могли арестовывать, выдворять или лишать возможности действовать публично.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разных стран поддерживали друг друга дипломатически и при необходимости — военной интервенцией. Такая солидарность укрепляла реакцию, но не устраняла причины недовольства в обществах.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вспыхивали революции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Неурожаи, рост цен на хлеб и безработица усиливали напряжение в городах и деревне. Для многих семей политический кризис был связан прежде всего с угрозой выживания.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бесправие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сохранялись ограничения прав, слабые парламенты и узкий круг избирателей. Люди всё чаще требовали не обещаний, а реального политического участия.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Подчинённые империям народы всё настойчивее добивались автономии или независимости. Национальные противоречия превращали социальное недовольство в борьбу за собственное государство.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1820-х: общий ход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1820-х годов волнения в Испании и Неаполе были связаны с требованиями конституции и ограничения абсолютизма. Инициаторами выступали офицеры, образованные горожане и либеральные элиты, но их силы оказались недостаточны.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революцией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Революционеры надеялись на быстрые политические перемены, однако монархии Европы опасались повторения французского сценария. Поэтому против восставших использовали армию, а иногда и международное вмешательство.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Поражение, но не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показали, что без широкой поддержки и единого руководства трудно удержать успех. Несмотря на поражения, сами идеи конституции и свобод стали частью политической повестки Европы.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1820-х годов стал важным уроком для последующих поколений. Он показал, что борьба за свободу может переходить из локального протеста в общеевропейскую дискуссию о власти и правах.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 путь к независимости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возникло греческое восстание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восстание началось как борьба за освобождение от власти Османской империи. Повстанцы опирались на национальное самосознание и поддержку сочувствующей Европы. Долгая война завершилась признанием независимости Греции в 1830 году.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следит за войной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Средиземноморье стало ареной не только боя, но и международной политики. Судьба Греции обсуждалась в европейских столицах, где всё сильнее ощущали, что национальный вопрос уже нельзя игнорировать.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свободы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современников греческая борьба стала символом того, что народы могут добиваться самостоятельности даже против крупной империи. Этот пример вдохновлял сторонников свободы и усиливал интерес к национальным движениям в 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революций 1820-х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превосходство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монархий, прежде всего вмешательство Священного союза, быстро лишила восстания шансов на успех. Армии действовали быстрее и организованнее, чем разрозненные отряды либералов и офицеров.
</a:t>
            </a:r>
            <a:endParaRPr lang="en-US" sz="1397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восставших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Испании, Неаполе и других странах повстанцы редко координировали действия между регионами. Отсутствие единого центра ослабляло давление на власть и облегчало подавление выступлений поодиночке.
</a:t>
            </a:r>
            <a:endParaRPr lang="en-US" sz="1397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пережили поражение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поражение, лозунги конституции, гражданских свобод и национальной самостоятельности закрепились в политической культуре Европы. Они стали опорой для новых волн протеста в 1830-х и 1848 году.
</a:t>
            </a:r>
            <a:endParaRPr lang="en-US" sz="13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1830: Июльская революция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Политический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стали июльские ордонансы Карла X, ограничившие свободу печати и избирательные права. Это вызвало возмущение в Париже и быстро превратило политический конфликт в уличное восстание.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Баррикады в Париже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дни «трёх славных дней» 27–29 июля 1830 года баррикады, студенчество, рабочие и часть буржуазии совместно вытеснили королевские силы. Уличная мобилизация стала решающим фактором перемен.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Ограниченная 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был установлен режим Луи-Филиппа Орлеанского. Новая монархия опиралась на более узкий избирательный корпус и выглядела компромиссом между старой властью и требованиями общества.
</a:t>
            </a:r>
            <a:endParaRPr lang="en-US" sz="10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78633"/>
            <a:ext cx="194400" cy="155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6057"/>
            <a:ext cx="194400" cy="2006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1830-х: Бельгия и Польша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Бельгийская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восстание показало, что национальный вопрос может привести к реальному политическому результату. Отделение от Нидерландов завершилось международным признанием бельгийской самостоятельности.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восстание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восстание 1830–1831 годов было направлено против власти Российской империи и за восстановление государственности. Оно потерпело поражение, но стало сильным символом национальной борьбы.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монархии поддерживали друг друга, если речь шла о предотвращении новых революций. Поэтому успех национального движения зависел не только от внутренней поддержки, но и от внешней дипломатии.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1830-х расширили политическую карту Европы: одни народы добились признания, другие столкнулись с репрессиями. Контраст между Бельгией и Польшей ясно показал границы возможных перемен.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волн 1820 и 1830 годов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обе волны выросли из недовольства порядком 1815 года, но к 1830-м национальные требования стали заметно более выраженными.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волне революций политические и национальные цели сильнее сблизились, а общественная поддержка стала шире, чем в 1820-х.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и учебной исторической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революций 1848 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рост напряжения повлияли сразу несколько факторов: экономический спад, подорожание хлеба, неурожаи и расширение городского наёмного труда. Все они усиливали недовольство повседневной жизнью.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продовольственного кризиса и социальной незащищённости делало 1848 год особенно взрывоопасным: недовольство охватило и рабочих, и часть городских слоёв.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по учебной теме на основе общих исторических причин 1848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 во Франции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феврале 1848 года в Париже протест против Июльской монархии быстро перерос в восстание. Король Луи-Филипп отрёкся, а власть перешла к республиканцам.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Временное правительство объявило республику и ввело всеобщее мужское избирательное право. Это стало важным расширением политического участия для Европы середины XIX века.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общественной повестке усилились требования права на труд и социальных гарантий. Рабочие ожидали, что республика решит не только политические, но и социальные проблемы.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события стали сигналом для других стран Европы. Париж вновь подтвердил, что смена режима может начаться с городского восстания и быстро приобрести международный резонанс.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земли: конституция и единство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в германских государствах начались с требования конституций, свободы печати и представительных собраний. Либеральная программа соединялась с надеждой на более целостное политическое устройство.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Франкфуртский 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1848 году во Франкфурте собралось Национальное собрание, пытавшееся выработать общегерманское решение. Депутаты спорили о границах будущего государства и о том, кому оно должно принадлежать.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объединения столкнулась с сопротивлением монархов, не желавших передавать власть общегерманским институтам. В итоге революция не создала единой Германии, хотя политический опыт оказался важным.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и Италия в 1848 году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1848: Вена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стала одним из первых центров выступлений: студенты, рабочие и часть горожан требовали свободы и конституционных изменений. Под давлением улицы Меттерних ушёл в отставку.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1848: Венгрия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волнения охватили Венгрию, где усилились требования автономии и национальных прав. Политическое движение быстро вышло за рамки столицы и приобрело массовый характер.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1848: Чехия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и других землях империи поднимались идеи политического равноправия и национального представительства. Австрийская власть отвечала уступками, а затем восстановлением контроля.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год: 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восстания были направлены против австрийского влияния и раздробленности полуострова. Национальная идея здесь особенно тесно сочеталась с антиимперским сопротивлением.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революции 1848 года не победили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Нет общей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революций не смогли выработать единый план действий. Либералы, демократы и националисты по-разному понимали, какой должна быть будущая власть и какие реформы приоритетны.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Разобщённость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революционные силы были разделены по регионам и социальным интересам. Это мешало им удерживать инициативу и превращало успехи в отдельные, недолговечные эпизоды.
</a:t>
            </a:r>
            <a:endParaRPr lang="en-US" sz="997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правительства опирались на армию, полицию и старые административные структуры. Когда революционная волна ослабевала, они быстро возвращали контроль над городами и территориями.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Страх перед радикализацией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общества боялась радикальных перемен и социальной нестабильности. Этим страхом власти умело пользовались, представляя революцию как угрозу порядку, собственности и безопасности.
</a:t>
            </a:r>
            <a:endParaRPr lang="en-US" sz="9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эпохи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1820–1840-х годов не уничтожили монархии, но изменили политическую карту Европы. Они научили общества говорить языком прав, конституции и нации, а власти — учитывать силу общественного давления.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2026-07-26T14:18:31Z</dcterms:created>
  <dcterms:modified xsi:type="dcterms:W3CDTF">2026-07-26T14:18:31Z</dcterms:modified>
</cp:coreProperties>
</file>